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7031038" cy="101631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E793F2-7AFF-4191-AEDD-7EF1DEDA34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237" y="232774"/>
            <a:ext cx="8825658" cy="2510425"/>
          </a:xfrm>
        </p:spPr>
        <p:txBody>
          <a:bodyPr/>
          <a:lstStyle/>
          <a:p>
            <a:r>
              <a:rPr kumimoji="1" lang="ja-JP" altLang="en-US" sz="4400" b="1" dirty="0">
                <a:solidFill>
                  <a:schemeClr val="tx1"/>
                </a:solidFill>
              </a:rPr>
              <a:t>文京区立第九中学校</a:t>
            </a:r>
            <a:br>
              <a:rPr kumimoji="1" lang="en-US" altLang="ja-JP" b="1" dirty="0">
                <a:solidFill>
                  <a:schemeClr val="tx1"/>
                </a:solidFill>
              </a:rPr>
            </a:br>
            <a:r>
              <a:rPr kumimoji="1" lang="ja-JP" altLang="en-US" sz="9600" b="1" dirty="0">
                <a:solidFill>
                  <a:schemeClr val="tx1"/>
                </a:solidFill>
              </a:rPr>
              <a:t>野球部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7CFD37-77AB-4770-91BD-B22075AE70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492" y="2853320"/>
            <a:ext cx="5536504" cy="1048012"/>
          </a:xfrm>
        </p:spPr>
        <p:txBody>
          <a:bodyPr>
            <a:normAutofit/>
          </a:bodyPr>
          <a:lstStyle/>
          <a:p>
            <a:r>
              <a:rPr kumimoji="1" lang="ja-JP" altLang="en-US" sz="3600" b="1" dirty="0">
                <a:solidFill>
                  <a:schemeClr val="tx1"/>
                </a:solidFill>
              </a:rPr>
              <a:t>活動日：水・木・土</a:t>
            </a:r>
          </a:p>
        </p:txBody>
      </p:sp>
      <p:sp>
        <p:nvSpPr>
          <p:cNvPr id="10" name="字幕 2">
            <a:extLst>
              <a:ext uri="{FF2B5EF4-FFF2-40B4-BE49-F238E27FC236}">
                <a16:creationId xmlns:a16="http://schemas.microsoft.com/office/drawing/2014/main" id="{ED65E534-0488-48B7-8AC4-3CC5AE628F2E}"/>
              </a:ext>
            </a:extLst>
          </p:cNvPr>
          <p:cNvSpPr txBox="1">
            <a:spLocks/>
          </p:cNvSpPr>
          <p:nvPr/>
        </p:nvSpPr>
        <p:spPr>
          <a:xfrm>
            <a:off x="192068" y="6124602"/>
            <a:ext cx="11832918" cy="5839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2000" b="0" i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ja-JP" altLang="en-US" sz="3000" b="1" dirty="0">
                <a:solidFill>
                  <a:schemeClr val="tx1"/>
                </a:solidFill>
              </a:rPr>
              <a:t>人数が増えて、より活気ある練習、実践に近い練習ができています。</a:t>
            </a:r>
          </a:p>
        </p:txBody>
      </p:sp>
      <p:sp>
        <p:nvSpPr>
          <p:cNvPr id="11" name="字幕 2">
            <a:extLst>
              <a:ext uri="{FF2B5EF4-FFF2-40B4-BE49-F238E27FC236}">
                <a16:creationId xmlns:a16="http://schemas.microsoft.com/office/drawing/2014/main" id="{CD437832-1B5A-4F82-8AA6-1DE41C389F5F}"/>
              </a:ext>
            </a:extLst>
          </p:cNvPr>
          <p:cNvSpPr txBox="1">
            <a:spLocks/>
          </p:cNvSpPr>
          <p:nvPr/>
        </p:nvSpPr>
        <p:spPr>
          <a:xfrm>
            <a:off x="206492" y="3600460"/>
            <a:ext cx="5536504" cy="10480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2000" b="0" i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ja-JP" altLang="en-US" sz="3600" b="1" dirty="0">
                <a:solidFill>
                  <a:schemeClr val="tx1"/>
                </a:solidFill>
              </a:rPr>
              <a:t>部員数：１年１０人</a:t>
            </a:r>
            <a:endParaRPr lang="en-US" altLang="ja-JP" sz="3600" b="1" dirty="0">
              <a:solidFill>
                <a:schemeClr val="tx1"/>
              </a:solidFill>
            </a:endParaRPr>
          </a:p>
          <a:p>
            <a:r>
              <a:rPr lang="ja-JP" altLang="en-US" sz="3600" b="1" dirty="0">
                <a:solidFill>
                  <a:schemeClr val="tx1"/>
                </a:solidFill>
              </a:rPr>
              <a:t>　　　　２年１０人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219B8D3-05CB-4821-85A5-6C410D6D0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784" y="149448"/>
            <a:ext cx="4451202" cy="3338402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D78AC0A-55FD-462D-ACE0-610FCF52F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8265" y="2676080"/>
            <a:ext cx="4451203" cy="333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597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331</TotalTime>
  <Words>42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イオン</vt:lpstr>
      <vt:lpstr>文京区立第九中学校 野球部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文京区立第九中学校 野球部</dc:title>
  <dc:creator>フカサワ コウイチ</dc:creator>
  <cp:lastModifiedBy>フカサワ コウイチ</cp:lastModifiedBy>
  <cp:revision>14</cp:revision>
  <cp:lastPrinted>2025-12-20T07:55:55Z</cp:lastPrinted>
  <dcterms:created xsi:type="dcterms:W3CDTF">2024-10-23T05:15:07Z</dcterms:created>
  <dcterms:modified xsi:type="dcterms:W3CDTF">2026-02-10T03:02:46Z</dcterms:modified>
</cp:coreProperties>
</file>