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>
        <p:scale>
          <a:sx n="99" d="100"/>
          <a:sy n="99" d="100"/>
        </p:scale>
        <p:origin x="-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132223-674F-F049-BCAA-36FEE44172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5BBCCB7-A833-296E-E726-C8345020B7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372F7E1-D2BA-7902-AB9A-1F4873F8B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0C185-6464-4722-AF25-F3C44E0C64AD}" type="datetimeFigureOut">
              <a:rPr kumimoji="1" lang="ja-JP" altLang="en-US" smtClean="0"/>
              <a:t>2026/2/10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281AF3-8740-2ADE-A701-9A9C0D283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DC3063-036D-6F80-7746-1C3BF9A27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836CA-EBD0-4338-9C1C-CA9F6B97FF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7409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6A535B-D657-F591-8259-E7727FD55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820CDA3-E718-8643-016C-698926BB58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245477-151F-C416-8274-99B19E528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0C185-6464-4722-AF25-F3C44E0C64AD}" type="datetimeFigureOut">
              <a:rPr kumimoji="1" lang="ja-JP" altLang="en-US" smtClean="0"/>
              <a:t>2026/2/10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92EC51B-4AE6-76A4-1E9A-E308002D8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9A55D1-11EC-C4BB-C4FC-BBE701D7F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836CA-EBD0-4338-9C1C-CA9F6B97FF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0396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6FADC4C-FA08-ED2B-5B79-8B568D0267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4EB6C7B-EAE3-0C0D-67F2-33C3707434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92C669-6B31-0375-242B-6980DA513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0C185-6464-4722-AF25-F3C44E0C64AD}" type="datetimeFigureOut">
              <a:rPr kumimoji="1" lang="ja-JP" altLang="en-US" smtClean="0"/>
              <a:t>2026/2/10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C762D3B-E746-4FED-77B4-CF016E4F5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6449EBC-210B-695E-7CDE-457BAA1F1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836CA-EBD0-4338-9C1C-CA9F6B97FF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3403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5478FC-825A-19C3-D658-021F57D7E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F3AD5E2-7134-EAE3-EA2B-F0D05343FF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0831242-54A2-0054-0DD7-E8AFDF62F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0C185-6464-4722-AF25-F3C44E0C64AD}" type="datetimeFigureOut">
              <a:rPr kumimoji="1" lang="ja-JP" altLang="en-US" smtClean="0"/>
              <a:t>2026/2/10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BFD1F52-4021-A07B-2EAE-A28A28CE3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6D8697-C877-10BC-1EC8-43B1EE2BC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836CA-EBD0-4338-9C1C-CA9F6B97FF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685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19CA70-06D6-B1AD-0F5E-6CF906725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ABD21AB-2DDE-6D7F-9C79-17CDEB39C3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DE4306-E359-D98B-EFB9-FD6B2CF18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0C185-6464-4722-AF25-F3C44E0C64AD}" type="datetimeFigureOut">
              <a:rPr kumimoji="1" lang="ja-JP" altLang="en-US" smtClean="0"/>
              <a:t>2026/2/10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89414F-9B78-E48A-3573-C9EFDF310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BD80039-7B47-AC47-8BA3-8566CD2CA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836CA-EBD0-4338-9C1C-CA9F6B97FF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6424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F32BC0-3E0A-2C2F-CF88-AD5205BCB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532975-ABB9-74D6-0441-85BAEE554C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4673883-E3F4-8554-4636-BF8E719E6B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F891D5A-7F7B-CFE4-0386-77884E66F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0C185-6464-4722-AF25-F3C44E0C64AD}" type="datetimeFigureOut">
              <a:rPr kumimoji="1" lang="ja-JP" altLang="en-US" smtClean="0"/>
              <a:t>2026/2/10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9C8F91A-667B-3C78-E34F-BCDFB1D20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41F8941-0DDF-FE0C-8C1A-DE482EE4A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836CA-EBD0-4338-9C1C-CA9F6B97FF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5285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E992A2-66F1-550A-4D96-5510607F8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A358C7-022F-9AF5-D2CF-229AAD8BB7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878FFC5-91F1-B7AD-ECD0-745C785D42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12E4B37-6E80-EC79-9DAE-A6C6F2902E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0CC604D-5BEE-FEF7-BAD3-CA599F762F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CD24D87-7495-B8DC-5C42-754454C10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0C185-6464-4722-AF25-F3C44E0C64AD}" type="datetimeFigureOut">
              <a:rPr kumimoji="1" lang="ja-JP" altLang="en-US" smtClean="0"/>
              <a:t>2026/2/10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86D675E-47DA-C85A-A923-9B0CA9459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F7360C4-AEA4-BBBE-6B3C-5B7C66BC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836CA-EBD0-4338-9C1C-CA9F6B97FF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5100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423FBD-F856-30AD-CED4-AEC1636B7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43B66CE-FD82-52D0-F2C1-BD501780B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0C185-6464-4722-AF25-F3C44E0C64AD}" type="datetimeFigureOut">
              <a:rPr kumimoji="1" lang="ja-JP" altLang="en-US" smtClean="0"/>
              <a:t>2026/2/10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3C378DF-78A7-7A1D-6763-05C2A6F2F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F37762F-4C2B-A6B7-AB25-A7F5BF68E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836CA-EBD0-4338-9C1C-CA9F6B97FF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8220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ADA151E-BE2F-7509-4F89-4F3679ACF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0C185-6464-4722-AF25-F3C44E0C64AD}" type="datetimeFigureOut">
              <a:rPr kumimoji="1" lang="ja-JP" altLang="en-US" smtClean="0"/>
              <a:t>2026/2/10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05F589A-1512-5B03-FA53-B6327EC15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116935E-EE9F-B08D-1300-80E6B7379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836CA-EBD0-4338-9C1C-CA9F6B97FF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442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039353-5296-806E-B43D-E9A69235D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CA7126-0853-1347-FC89-8F69DEBB2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3A0EAD4-7B3A-2240-D526-60E6EC90B9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AB6CACD-AB60-4100-BAE9-09AAE6D15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0C185-6464-4722-AF25-F3C44E0C64AD}" type="datetimeFigureOut">
              <a:rPr kumimoji="1" lang="ja-JP" altLang="en-US" smtClean="0"/>
              <a:t>2026/2/10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4377B4E-7482-453D-E0A1-22CA29BC7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41506A8-524D-6B8D-EBB0-5A9957DD4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836CA-EBD0-4338-9C1C-CA9F6B97FF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7871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CEAB77-8FF0-03F4-98C1-16FC2C688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85EFC7A-0D03-8106-7995-503B4227C4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D6BB580-B371-889C-C733-38875944DB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1FC13F1-EA78-4AB3-8741-0C0AD9E3B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0C185-6464-4722-AF25-F3C44E0C64AD}" type="datetimeFigureOut">
              <a:rPr kumimoji="1" lang="ja-JP" altLang="en-US" smtClean="0"/>
              <a:t>2026/2/10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01E8653-A7DF-7839-DC0D-EEC65205C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A5BDEF7-4CCE-73F3-B4A2-F14429990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836CA-EBD0-4338-9C1C-CA9F6B97FF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004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88944C2-5D6D-1BB8-A03E-1DA407B4C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ABCAB96-0BA7-FFA6-C527-A9F97390CB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09B4612-ADB0-8808-B05C-8196E2DBE5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780C185-6464-4722-AF25-F3C44E0C64AD}" type="datetimeFigureOut">
              <a:rPr kumimoji="1" lang="ja-JP" altLang="en-US" smtClean="0"/>
              <a:t>2026/2/10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68AFF8-5DF0-55EA-0474-F9034B26F3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E3A581B-54BF-19BA-C3B7-38BC0DE533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0836CA-EBD0-4338-9C1C-CA9F6B97FF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06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035">
            <a:extLst>
              <a:ext uri="{FF2B5EF4-FFF2-40B4-BE49-F238E27FC236}">
                <a16:creationId xmlns:a16="http://schemas.microsoft.com/office/drawing/2014/main" id="{657F69E0-C4B0-4BEC-A689-4F8D877F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旧陸上競技場・旧補助陸上競技場 | 青森県総合運動公園・新青森県総合運動公園">
            <a:extLst>
              <a:ext uri="{FF2B5EF4-FFF2-40B4-BE49-F238E27FC236}">
                <a16:creationId xmlns:a16="http://schemas.microsoft.com/office/drawing/2014/main" id="{8242EA14-785E-1761-DB4B-44167312CA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36" r="-1" b="6172"/>
          <a:stretch>
            <a:fillRect/>
          </a:stretch>
        </p:blipFill>
        <p:spPr bwMode="auto">
          <a:xfrm>
            <a:off x="20" y="10"/>
            <a:ext cx="1218893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F0DE1647-6A8A-900B-BE6C-CE22EB7588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370" y="1246912"/>
            <a:ext cx="10748211" cy="3246260"/>
          </a:xfrm>
        </p:spPr>
        <p:txBody>
          <a:bodyPr>
            <a:noAutofit/>
          </a:bodyPr>
          <a:lstStyle/>
          <a:p>
            <a:r>
              <a:rPr kumimoji="1" lang="ja-JP" altLang="en-US" sz="16600" b="1" dirty="0">
                <a:solidFill>
                  <a:schemeClr val="bg1"/>
                </a:solidFill>
              </a:rPr>
              <a:t>陸上競技部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27368B3-57C9-541C-03AD-E4C3D50182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7048" y="4599432"/>
            <a:ext cx="9144000" cy="1536192"/>
          </a:xfrm>
        </p:spPr>
        <p:txBody>
          <a:bodyPr>
            <a:normAutofit/>
          </a:bodyPr>
          <a:lstStyle/>
          <a:p>
            <a:r>
              <a:rPr kumimoji="1" lang="ja-JP" altLang="en-US">
                <a:solidFill>
                  <a:schemeClr val="bg1"/>
                </a:solidFill>
              </a:rPr>
              <a:t>～焼肉定食を添えて～</a:t>
            </a:r>
          </a:p>
        </p:txBody>
      </p:sp>
      <p:sp>
        <p:nvSpPr>
          <p:cNvPr id="1038" name="sketchy line">
            <a:extLst>
              <a:ext uri="{FF2B5EF4-FFF2-40B4-BE49-F238E27FC236}">
                <a16:creationId xmlns:a16="http://schemas.microsoft.com/office/drawing/2014/main" id="{9F6380B4-6A1C-481E-8408-B4E6C75B9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368623"/>
            <a:ext cx="4243589" cy="18288"/>
          </a:xfrm>
          <a:custGeom>
            <a:avLst/>
            <a:gdLst>
              <a:gd name="csX0" fmla="*/ 0 w 4243589"/>
              <a:gd name="csY0" fmla="*/ 0 h 18288"/>
              <a:gd name="csX1" fmla="*/ 478919 w 4243589"/>
              <a:gd name="csY1" fmla="*/ 0 h 18288"/>
              <a:gd name="csX2" fmla="*/ 957839 w 4243589"/>
              <a:gd name="csY2" fmla="*/ 0 h 18288"/>
              <a:gd name="csX3" fmla="*/ 1521630 w 4243589"/>
              <a:gd name="csY3" fmla="*/ 0 h 18288"/>
              <a:gd name="csX4" fmla="*/ 2212729 w 4243589"/>
              <a:gd name="csY4" fmla="*/ 0 h 18288"/>
              <a:gd name="csX5" fmla="*/ 2734084 w 4243589"/>
              <a:gd name="csY5" fmla="*/ 0 h 18288"/>
              <a:gd name="csX6" fmla="*/ 3255439 w 4243589"/>
              <a:gd name="csY6" fmla="*/ 0 h 18288"/>
              <a:gd name="csX7" fmla="*/ 4243589 w 4243589"/>
              <a:gd name="csY7" fmla="*/ 0 h 18288"/>
              <a:gd name="csX8" fmla="*/ 4243589 w 4243589"/>
              <a:gd name="csY8" fmla="*/ 18288 h 18288"/>
              <a:gd name="csX9" fmla="*/ 3594926 w 4243589"/>
              <a:gd name="csY9" fmla="*/ 18288 h 18288"/>
              <a:gd name="csX10" fmla="*/ 3073571 w 4243589"/>
              <a:gd name="csY10" fmla="*/ 18288 h 18288"/>
              <a:gd name="csX11" fmla="*/ 2552216 w 4243589"/>
              <a:gd name="csY11" fmla="*/ 18288 h 18288"/>
              <a:gd name="csX12" fmla="*/ 1903553 w 4243589"/>
              <a:gd name="csY12" fmla="*/ 18288 h 18288"/>
              <a:gd name="csX13" fmla="*/ 1212454 w 4243589"/>
              <a:gd name="csY13" fmla="*/ 18288 h 18288"/>
              <a:gd name="csX14" fmla="*/ 733535 w 4243589"/>
              <a:gd name="csY14" fmla="*/ 18288 h 18288"/>
              <a:gd name="csX15" fmla="*/ 0 w 4243589"/>
              <a:gd name="csY15" fmla="*/ 18288 h 18288"/>
              <a:gd name="csX16" fmla="*/ 0 w 4243589"/>
              <a:gd name="csY16" fmla="*/ 0 h 182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chemeClr val="bg1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354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8845E3-550C-31C2-001E-86A1C36F1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" name="コンテンツ プレースホルダー 4" descr="グラフィカル ユーザー インターフェイス&#10;&#10;AI 生成コンテンツは誤りを含む可能性があります。">
            <a:extLst>
              <a:ext uri="{FF2B5EF4-FFF2-40B4-BE49-F238E27FC236}">
                <a16:creationId xmlns:a16="http://schemas.microsoft.com/office/drawing/2014/main" id="{106E43DC-378E-3775-CF3C-B9CBC85CF4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771"/>
          <a:stretch>
            <a:fillRect/>
          </a:stretch>
        </p:blipFill>
        <p:spPr>
          <a:xfrm>
            <a:off x="0" y="0"/>
            <a:ext cx="12192000" cy="7973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686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AEDBFDA061AFB24998043A691B39FF3F" ma:contentTypeVersion="15" ma:contentTypeDescription="新しいドキュメントを作成します。" ma:contentTypeScope="" ma:versionID="8a07f4b0453ed5770f2a82f1c2c6237e">
  <xsd:schema xmlns:xsd="http://www.w3.org/2001/XMLSchema" xmlns:xs="http://www.w3.org/2001/XMLSchema" xmlns:p="http://schemas.microsoft.com/office/2006/metadata/properties" xmlns:ns2="c5757bb6-d468-437a-8c42-3570193b01b8" xmlns:ns3="8c42968e-daf9-460d-8375-6e77c7685aa6" targetNamespace="http://schemas.microsoft.com/office/2006/metadata/properties" ma:root="true" ma:fieldsID="c8135277f7883e8a7992dfc6e65a6eef" ns2:_="" ns3:_="">
    <xsd:import namespace="c5757bb6-d468-437a-8c42-3570193b01b8"/>
    <xsd:import namespace="8c42968e-daf9-460d-8375-6e77c7685aa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757bb6-d468-437a-8c42-3570193b01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画像タグ" ma:readOnly="false" ma:fieldId="{5cf76f15-5ced-4ddc-b409-7134ff3c332f}" ma:taxonomyMulti="true" ma:sspId="3bbff586-cc49-4a2e-99f2-b153d3ca440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42968e-daf9-460d-8375-6e77c7685aa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fa77675c-8c90-47b5-ad9c-35a962ef1a9b}" ma:internalName="TaxCatchAll" ma:showField="CatchAllData" ma:web="8c42968e-daf9-460d-8375-6e77c7685aa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5757bb6-d468-437a-8c42-3570193b01b8">
      <Terms xmlns="http://schemas.microsoft.com/office/infopath/2007/PartnerControls"/>
    </lcf76f155ced4ddcb4097134ff3c332f>
    <TaxCatchAll xmlns="8c42968e-daf9-460d-8375-6e77c7685aa6" xsi:nil="true"/>
  </documentManagement>
</p:properties>
</file>

<file path=customXml/itemProps1.xml><?xml version="1.0" encoding="utf-8"?>
<ds:datastoreItem xmlns:ds="http://schemas.openxmlformats.org/officeDocument/2006/customXml" ds:itemID="{91042B68-621A-45DF-8B61-822A4F771817}"/>
</file>

<file path=customXml/itemProps2.xml><?xml version="1.0" encoding="utf-8"?>
<ds:datastoreItem xmlns:ds="http://schemas.openxmlformats.org/officeDocument/2006/customXml" ds:itemID="{0F190A5B-61C3-4867-A3C1-6E834DACDDB1}"/>
</file>

<file path=customXml/itemProps3.xml><?xml version="1.0" encoding="utf-8"?>
<ds:datastoreItem xmlns:ds="http://schemas.openxmlformats.org/officeDocument/2006/customXml" ds:itemID="{018D321F-FBEE-4D93-B3AD-2FC61AF08831}"/>
</file>

<file path=docProps/app.xml><?xml version="1.0" encoding="utf-8"?>
<Properties xmlns="http://schemas.openxmlformats.org/officeDocument/2006/extended-properties" xmlns:vt="http://schemas.openxmlformats.org/officeDocument/2006/docPropsVTypes">
  <TotalTime>1406</TotalTime>
  <Words>8</Words>
  <Application>Microsoft Office PowerPoint</Application>
  <PresentationFormat>ワイド画面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陸上競技部</vt:lpstr>
      <vt:lpstr>PowerPoint プレゼンテーション</vt:lpstr>
    </vt:vector>
  </TitlesOfParts>
  <Company>bunkyo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ヤマダ エミ</dc:creator>
  <cp:lastModifiedBy>ヤマダ エミ</cp:lastModifiedBy>
  <cp:revision>1</cp:revision>
  <dcterms:created xsi:type="dcterms:W3CDTF">2026-02-10T08:19:36Z</dcterms:created>
  <dcterms:modified xsi:type="dcterms:W3CDTF">2026-02-11T07:45:59Z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0x010100AEDBFDA061AFB24998043A691B39FF3F</vt:lpwstr>
  </property>
</Properties>
</file>