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3"/>
  </p:notesMasterIdLst>
  <p:handoutMasterIdLst>
    <p:handoutMasterId r:id="rId4"/>
  </p:handoutMasterIdLst>
  <p:sldIdLst>
    <p:sldId id="293" r:id="rId2"/>
  </p:sldIdLst>
  <p:sldSz cx="10691813" cy="7559675"/>
  <p:notesSz cx="7031038" cy="101631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27B0F3-0F99-4695-860F-3C7C8A20F301}" v="18" dt="2020-08-09T03:04:56.282"/>
    <p1510:client id="{B3C924F4-FB78-4168-9161-4F7FFF5F99CA}" v="10" dt="2020-08-09T03:06:58.056"/>
  </p1510:revLst>
</p1510:revInfo>
</file>

<file path=ppt/tableStyles.xml><?xml version="1.0" encoding="utf-8"?>
<a:tblStyleLst xmlns:a="http://schemas.openxmlformats.org/drawingml/2006/main" def="{32C2C239-F758-41BD-8822-88610D287A07}">
  <a:tblStyle styleId="{32C2C239-F758-41BD-8822-88610D287A0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2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9" Type="http://schemas.microsoft.com/office/2016/11/relationships/changesInfo" Target="changesInfos/changesInfo1.xml"/><Relationship Id="rId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三村 徹" userId="fc36f9cc24173f09" providerId="Windows Live" clId="Web-{9627B0F3-0F99-4695-860F-3C7C8A20F301}"/>
    <pc:docChg chg="addSld delSld">
      <pc:chgData name="三村 徹" userId="fc36f9cc24173f09" providerId="Windows Live" clId="Web-{9627B0F3-0F99-4695-860F-3C7C8A20F301}" dt="2020-08-09T03:04:56.282" v="17"/>
      <pc:docMkLst>
        <pc:docMk/>
      </pc:docMkLst>
      <pc:sldChg chg="del">
        <pc:chgData name="三村 徹" userId="fc36f9cc24173f09" providerId="Windows Live" clId="Web-{9627B0F3-0F99-4695-860F-3C7C8A20F301}" dt="2020-08-09T03:04:49.266" v="14"/>
        <pc:sldMkLst>
          <pc:docMk/>
          <pc:sldMk cId="0" sldId="257"/>
        </pc:sldMkLst>
      </pc:sldChg>
      <pc:sldChg chg="del">
        <pc:chgData name="三村 徹" userId="fc36f9cc24173f09" providerId="Windows Live" clId="Web-{9627B0F3-0F99-4695-860F-3C7C8A20F301}" dt="2020-08-09T03:04:50.079" v="15"/>
        <pc:sldMkLst>
          <pc:docMk/>
          <pc:sldMk cId="0" sldId="258"/>
        </pc:sldMkLst>
      </pc:sldChg>
      <pc:sldChg chg="del">
        <pc:chgData name="三村 徹" userId="fc36f9cc24173f09" providerId="Windows Live" clId="Web-{9627B0F3-0F99-4695-860F-3C7C8A20F301}" dt="2020-08-09T03:04:33.203" v="0"/>
        <pc:sldMkLst>
          <pc:docMk/>
          <pc:sldMk cId="0" sldId="259"/>
        </pc:sldMkLst>
      </pc:sldChg>
      <pc:sldChg chg="del">
        <pc:chgData name="三村 徹" userId="fc36f9cc24173f09" providerId="Windows Live" clId="Web-{9627B0F3-0F99-4695-860F-3C7C8A20F301}" dt="2020-08-09T03:04:34.250" v="1"/>
        <pc:sldMkLst>
          <pc:docMk/>
          <pc:sldMk cId="0" sldId="260"/>
        </pc:sldMkLst>
      </pc:sldChg>
      <pc:sldChg chg="del">
        <pc:chgData name="三村 徹" userId="fc36f9cc24173f09" providerId="Windows Live" clId="Web-{9627B0F3-0F99-4695-860F-3C7C8A20F301}" dt="2020-08-09T03:04:35.844" v="2"/>
        <pc:sldMkLst>
          <pc:docMk/>
          <pc:sldMk cId="0" sldId="261"/>
        </pc:sldMkLst>
      </pc:sldChg>
      <pc:sldChg chg="del">
        <pc:chgData name="三村 徹" userId="fc36f9cc24173f09" providerId="Windows Live" clId="Web-{9627B0F3-0F99-4695-860F-3C7C8A20F301}" dt="2020-08-09T03:04:36.922" v="3"/>
        <pc:sldMkLst>
          <pc:docMk/>
          <pc:sldMk cId="0" sldId="262"/>
        </pc:sldMkLst>
      </pc:sldChg>
      <pc:sldChg chg="del">
        <pc:chgData name="三村 徹" userId="fc36f9cc24173f09" providerId="Windows Live" clId="Web-{9627B0F3-0F99-4695-860F-3C7C8A20F301}" dt="2020-08-09T03:04:38.110" v="4"/>
        <pc:sldMkLst>
          <pc:docMk/>
          <pc:sldMk cId="0" sldId="263"/>
        </pc:sldMkLst>
      </pc:sldChg>
      <pc:sldChg chg="del">
        <pc:chgData name="三村 徹" userId="fc36f9cc24173f09" providerId="Windows Live" clId="Web-{9627B0F3-0F99-4695-860F-3C7C8A20F301}" dt="2020-08-09T03:04:39.313" v="5"/>
        <pc:sldMkLst>
          <pc:docMk/>
          <pc:sldMk cId="0" sldId="264"/>
        </pc:sldMkLst>
      </pc:sldChg>
      <pc:sldChg chg="del">
        <pc:chgData name="三村 徹" userId="fc36f9cc24173f09" providerId="Windows Live" clId="Web-{9627B0F3-0F99-4695-860F-3C7C8A20F301}" dt="2020-08-09T03:04:40" v="6"/>
        <pc:sldMkLst>
          <pc:docMk/>
          <pc:sldMk cId="0" sldId="265"/>
        </pc:sldMkLst>
      </pc:sldChg>
      <pc:sldChg chg="del">
        <pc:chgData name="三村 徹" userId="fc36f9cc24173f09" providerId="Windows Live" clId="Web-{9627B0F3-0F99-4695-860F-3C7C8A20F301}" dt="2020-08-09T03:04:40.594" v="7"/>
        <pc:sldMkLst>
          <pc:docMk/>
          <pc:sldMk cId="0" sldId="266"/>
        </pc:sldMkLst>
      </pc:sldChg>
      <pc:sldChg chg="del">
        <pc:chgData name="三村 徹" userId="fc36f9cc24173f09" providerId="Windows Live" clId="Web-{9627B0F3-0F99-4695-860F-3C7C8A20F301}" dt="2020-08-09T03:04:41.016" v="8"/>
        <pc:sldMkLst>
          <pc:docMk/>
          <pc:sldMk cId="0" sldId="267"/>
        </pc:sldMkLst>
      </pc:sldChg>
      <pc:sldChg chg="del">
        <pc:chgData name="三村 徹" userId="fc36f9cc24173f09" providerId="Windows Live" clId="Web-{9627B0F3-0F99-4695-860F-3C7C8A20F301}" dt="2020-08-09T03:04:41.485" v="9"/>
        <pc:sldMkLst>
          <pc:docMk/>
          <pc:sldMk cId="0" sldId="268"/>
        </pc:sldMkLst>
      </pc:sldChg>
      <pc:sldChg chg="del">
        <pc:chgData name="三村 徹" userId="fc36f9cc24173f09" providerId="Windows Live" clId="Web-{9627B0F3-0F99-4695-860F-3C7C8A20F301}" dt="2020-08-09T03:04:41.985" v="10"/>
        <pc:sldMkLst>
          <pc:docMk/>
          <pc:sldMk cId="0" sldId="269"/>
        </pc:sldMkLst>
      </pc:sldChg>
      <pc:sldChg chg="del">
        <pc:chgData name="三村 徹" userId="fc36f9cc24173f09" providerId="Windows Live" clId="Web-{9627B0F3-0F99-4695-860F-3C7C8A20F301}" dt="2020-08-09T03:04:43.016" v="11"/>
        <pc:sldMkLst>
          <pc:docMk/>
          <pc:sldMk cId="0" sldId="270"/>
        </pc:sldMkLst>
      </pc:sldChg>
      <pc:sldChg chg="del">
        <pc:chgData name="三村 徹" userId="fc36f9cc24173f09" providerId="Windows Live" clId="Web-{9627B0F3-0F99-4695-860F-3C7C8A20F301}" dt="2020-08-09T03:04:44.110" v="12"/>
        <pc:sldMkLst>
          <pc:docMk/>
          <pc:sldMk cId="0" sldId="271"/>
        </pc:sldMkLst>
      </pc:sldChg>
      <pc:sldChg chg="del">
        <pc:chgData name="三村 徹" userId="fc36f9cc24173f09" providerId="Windows Live" clId="Web-{9627B0F3-0F99-4695-860F-3C7C8A20F301}" dt="2020-08-09T03:04:45.422" v="13"/>
        <pc:sldMkLst>
          <pc:docMk/>
          <pc:sldMk cId="0" sldId="272"/>
        </pc:sldMkLst>
      </pc:sldChg>
      <pc:sldChg chg="add replId">
        <pc:chgData name="三村 徹" userId="fc36f9cc24173f09" providerId="Windows Live" clId="Web-{9627B0F3-0F99-4695-860F-3C7C8A20F301}" dt="2020-08-09T03:04:51.907" v="16"/>
        <pc:sldMkLst>
          <pc:docMk/>
          <pc:sldMk cId="3740320357" sldId="274"/>
        </pc:sldMkLst>
      </pc:sldChg>
      <pc:sldChg chg="add replId">
        <pc:chgData name="三村 徹" userId="fc36f9cc24173f09" providerId="Windows Live" clId="Web-{9627B0F3-0F99-4695-860F-3C7C8A20F301}" dt="2020-08-09T03:04:56.282" v="17"/>
        <pc:sldMkLst>
          <pc:docMk/>
          <pc:sldMk cId="1151542438" sldId="275"/>
        </pc:sldMkLst>
      </pc:sldChg>
    </pc:docChg>
  </pc:docChgLst>
  <pc:docChgLst>
    <pc:chgData name="三村 徹" userId="fc36f9cc24173f09" providerId="Windows Live" clId="Web-{B3C924F4-FB78-4168-9161-4F7FFF5F99CA}"/>
    <pc:docChg chg="modSld">
      <pc:chgData name="三村 徹" userId="fc36f9cc24173f09" providerId="Windows Live" clId="Web-{B3C924F4-FB78-4168-9161-4F7FFF5F99CA}" dt="2020-08-09T03:06:58.040" v="9" actId="1076"/>
      <pc:docMkLst>
        <pc:docMk/>
      </pc:docMkLst>
      <pc:sldChg chg="addSp delSp modSp">
        <pc:chgData name="三村 徹" userId="fc36f9cc24173f09" providerId="Windows Live" clId="Web-{B3C924F4-FB78-4168-9161-4F7FFF5F99CA}" dt="2020-08-09T03:06:50.165" v="7"/>
        <pc:sldMkLst>
          <pc:docMk/>
          <pc:sldMk cId="0" sldId="273"/>
        </pc:sldMkLst>
        <pc:spChg chg="add del mod">
          <ac:chgData name="三村 徹" userId="fc36f9cc24173f09" providerId="Windows Live" clId="Web-{B3C924F4-FB78-4168-9161-4F7FFF5F99CA}" dt="2020-08-09T03:06:44.790" v="5"/>
          <ac:spMkLst>
            <pc:docMk/>
            <pc:sldMk cId="0" sldId="273"/>
            <ac:spMk id="2" creationId="{502398AE-E11B-4CF9-A898-E0E3B84141FF}"/>
          </ac:spMkLst>
        </pc:spChg>
        <pc:spChg chg="add del">
          <ac:chgData name="三村 徹" userId="fc36f9cc24173f09" providerId="Windows Live" clId="Web-{B3C924F4-FB78-4168-9161-4F7FFF5F99CA}" dt="2020-08-09T03:06:50.165" v="7"/>
          <ac:spMkLst>
            <pc:docMk/>
            <pc:sldMk cId="0" sldId="273"/>
            <ac:spMk id="201" creationId="{00000000-0000-0000-0000-000000000000}"/>
          </ac:spMkLst>
        </pc:spChg>
        <pc:spChg chg="add del">
          <ac:chgData name="三村 徹" userId="fc36f9cc24173f09" providerId="Windows Live" clId="Web-{B3C924F4-FB78-4168-9161-4F7FFF5F99CA}" dt="2020-08-09T03:06:47.462" v="6"/>
          <ac:spMkLst>
            <pc:docMk/>
            <pc:sldMk cId="0" sldId="273"/>
            <ac:spMk id="202" creationId="{00000000-0000-0000-0000-000000000000}"/>
          </ac:spMkLst>
        </pc:spChg>
      </pc:sldChg>
      <pc:sldChg chg="modSp">
        <pc:chgData name="三村 徹" userId="fc36f9cc24173f09" providerId="Windows Live" clId="Web-{B3C924F4-FB78-4168-9161-4F7FFF5F99CA}" dt="2020-08-09T03:06:58.040" v="9" actId="1076"/>
        <pc:sldMkLst>
          <pc:docMk/>
          <pc:sldMk cId="1151542438" sldId="275"/>
        </pc:sldMkLst>
        <pc:spChg chg="mod">
          <ac:chgData name="三村 徹" userId="fc36f9cc24173f09" providerId="Windows Live" clId="Web-{B3C924F4-FB78-4168-9161-4F7FFF5F99CA}" dt="2020-08-09T03:06:58.040" v="9" actId="1076"/>
          <ac:spMkLst>
            <pc:docMk/>
            <pc:sldMk cId="1151542438" sldId="275"/>
            <ac:spMk id="20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7391" cy="510203"/>
          </a:xfrm>
          <a:prstGeom prst="rect">
            <a:avLst/>
          </a:prstGeom>
        </p:spPr>
        <p:txBody>
          <a:bodyPr vert="horz" lIns="94699" tIns="47349" rIns="94699" bIns="4734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81990" y="0"/>
            <a:ext cx="3047390" cy="510203"/>
          </a:xfrm>
          <a:prstGeom prst="rect">
            <a:avLst/>
          </a:prstGeom>
        </p:spPr>
        <p:txBody>
          <a:bodyPr vert="horz" lIns="94699" tIns="47349" rIns="94699" bIns="47349" rtlCol="0"/>
          <a:lstStyle>
            <a:lvl1pPr algn="r">
              <a:defRPr sz="1200"/>
            </a:lvl1pPr>
          </a:lstStyle>
          <a:p>
            <a:fld id="{3C3F6D64-FA04-4995-875B-0B9D5B7D4B77}" type="datetimeFigureOut">
              <a:rPr kumimoji="1" lang="ja-JP" altLang="en-US" smtClean="0"/>
              <a:t>2023/7/20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652972"/>
            <a:ext cx="3047391" cy="510203"/>
          </a:xfrm>
          <a:prstGeom prst="rect">
            <a:avLst/>
          </a:prstGeom>
        </p:spPr>
        <p:txBody>
          <a:bodyPr vert="horz" lIns="94699" tIns="47349" rIns="94699" bIns="4734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81990" y="9652972"/>
            <a:ext cx="3047390" cy="510203"/>
          </a:xfrm>
          <a:prstGeom prst="rect">
            <a:avLst/>
          </a:prstGeom>
        </p:spPr>
        <p:txBody>
          <a:bodyPr vert="horz" lIns="94699" tIns="47349" rIns="94699" bIns="47349" rtlCol="0" anchor="b"/>
          <a:lstStyle>
            <a:lvl1pPr algn="r">
              <a:defRPr sz="1200"/>
            </a:lvl1pPr>
          </a:lstStyle>
          <a:p>
            <a:fld id="{3CFD5B94-9F88-4942-A7AC-7D1C6C0FCB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0079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820738" y="762000"/>
            <a:ext cx="5391150" cy="38115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3105" y="4827509"/>
            <a:ext cx="5624830" cy="45734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682" tIns="94682" rIns="94682" bIns="94682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788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64462" y="3161219"/>
            <a:ext cx="9962890" cy="123723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64462" y="654077"/>
            <a:ext cx="9962890" cy="8417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64462" y="1693854"/>
            <a:ext cx="4676967" cy="50212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5650384" y="1693854"/>
            <a:ext cx="4676967" cy="50212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64462" y="654077"/>
            <a:ext cx="9962890" cy="8417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64462" y="816595"/>
            <a:ext cx="3283313" cy="111069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64462" y="2042369"/>
            <a:ext cx="3283313" cy="46729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573235" y="661609"/>
            <a:ext cx="7445683" cy="601246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345906" y="-184"/>
            <a:ext cx="5345907" cy="755967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88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10441" y="1812463"/>
            <a:ext cx="4729935" cy="217861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10441" y="4119828"/>
            <a:ext cx="4729935" cy="181529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5775614" y="1064211"/>
            <a:ext cx="4486492" cy="543088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64462" y="6217900"/>
            <a:ext cx="7014222" cy="88934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64462" y="1625731"/>
            <a:ext cx="9962890" cy="288586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64462" y="4632992"/>
            <a:ext cx="9962890" cy="19118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CFE2F3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64462" y="654077"/>
            <a:ext cx="9962890" cy="841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64462" y="1693854"/>
            <a:ext cx="9962890" cy="5021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9906598" y="6853777"/>
            <a:ext cx="641579" cy="578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-US" altLang="ja" smtClean="0"/>
              <a:pPr/>
              <a:t>‹#›</a:t>
            </a:fld>
            <a:endParaRPr lang="ja" alt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mc:AlternateContent xmlns:mc="http://schemas.openxmlformats.org/markup-compatibility/2006" xmlns:p14="http://schemas.microsoft.com/office/powerpoint/2010/main">
    <mc:Choice Requires="p14">
      <p:transition spd="slow">
        <p:push dir="r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689358" cy="7559055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274320" y="530541"/>
            <a:ext cx="10256520" cy="1648983"/>
          </a:xfrm>
          <a:prstGeom prst="round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子どもの笑顔を守ります！！</a:t>
            </a:r>
            <a:endParaRPr kumimoji="1" lang="en-US" altLang="ja-JP" sz="60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12291" y="6353003"/>
            <a:ext cx="3623920" cy="461665"/>
          </a:xfrm>
          <a:prstGeom prst="rect">
            <a:avLst/>
          </a:prstGeom>
          <a:noFill/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latin typeface="+mn-ea"/>
              </a:rPr>
              <a:t>文京区立窪町小学校</a:t>
            </a:r>
            <a:endParaRPr kumimoji="1" lang="ja-JP" altLang="en-US" sz="24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4654297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10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HG創英角ｺﾞｼｯｸUB</vt:lpstr>
      <vt:lpstr>ＭＳ Ｐゴシック</vt:lpstr>
      <vt:lpstr>Arial</vt:lpstr>
      <vt:lpstr>Simple Light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Twitter高校生アカウントのＳＶＭによる分類 における必要データ量と分類精度についての考察</dc:title>
  <dc:creator>三谷　純子</dc:creator>
  <cp:lastModifiedBy>松下 由紀子</cp:lastModifiedBy>
  <cp:revision>65</cp:revision>
  <cp:lastPrinted>2023-07-20T02:23:55Z</cp:lastPrinted>
  <dcterms:modified xsi:type="dcterms:W3CDTF">2023-07-20T02:29:54Z</dcterms:modified>
</cp:coreProperties>
</file>