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6" r:id="rId4"/>
    <p:sldId id="259" r:id="rId5"/>
  </p:sldIdLst>
  <p:sldSz cx="6858000" cy="9906000" type="A4"/>
  <p:notesSz cx="6872288" cy="10002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3B12277F-0959-4BCE-91C3-BBEE5DF4CDFD}">
          <p14:sldIdLst>
            <p14:sldId id="257"/>
            <p14:sldId id="258"/>
            <p14:sldId id="256"/>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92" d="100"/>
          <a:sy n="92" d="100"/>
        </p:scale>
        <p:origin x="1877" y="-10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3601066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1947435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1412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275148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2939599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275913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2955716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3112850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415418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302467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C5C5E1C-695E-44F0-8833-D68DE8136191}" type="datetimeFigureOut">
              <a:rPr kumimoji="1" lang="ja-JP" altLang="en-US" smtClean="0"/>
              <a:t>2026/6/25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125606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C5C5E1C-695E-44F0-8833-D68DE8136191}" type="datetimeFigureOut">
              <a:rPr kumimoji="1" lang="ja-JP" altLang="en-US" smtClean="0"/>
              <a:t>2026/6/25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E4CDAB9-8D1D-492F-B09A-B7F7CF72B1DD}" type="slidenum">
              <a:rPr kumimoji="1" lang="ja-JP" altLang="en-US" smtClean="0"/>
              <a:t>‹#›</a:t>
            </a:fld>
            <a:endParaRPr kumimoji="1" lang="ja-JP" altLang="en-US"/>
          </a:p>
        </p:txBody>
      </p:sp>
    </p:spTree>
    <p:extLst>
      <p:ext uri="{BB962C8B-B14F-4D97-AF65-F5344CB8AC3E}">
        <p14:creationId xmlns:p14="http://schemas.microsoft.com/office/powerpoint/2010/main" val="34728733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image" Target="../media/image8.JPG"/></Relationships>
</file>

<file path=ppt/slides/_rels/slide2.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1.JPG"/><Relationship Id="rId7" Type="http://schemas.openxmlformats.org/officeDocument/2006/relationships/image" Target="../media/image13.JP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 Id="rId9" Type="http://schemas.openxmlformats.org/officeDocument/2006/relationships/image" Target="../media/image15.JPG"/></Relationships>
</file>

<file path=ppt/slides/_rels/slide3.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image" Target="../media/image16.JPG"/><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 Id="rId9" Type="http://schemas.openxmlformats.org/officeDocument/2006/relationships/image" Target="../media/image23.JPG"/></Relationships>
</file>

<file path=ppt/slides/_rels/slide4.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image" Target="../media/image25.JPG"/><Relationship Id="rId7" Type="http://schemas.openxmlformats.org/officeDocument/2006/relationships/image" Target="../media/image29.JPG"/><Relationship Id="rId2" Type="http://schemas.openxmlformats.org/officeDocument/2006/relationships/image" Target="../media/image24.JPG"/><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JPG"/><Relationship Id="rId9" Type="http://schemas.openxmlformats.org/officeDocument/2006/relationships/image" Target="../media/image3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731516F-E540-4C8B-99E9-CBF013EE7BA2}"/>
              </a:ext>
            </a:extLst>
          </p:cNvPr>
          <p:cNvSpPr txBox="1"/>
          <p:nvPr/>
        </p:nvSpPr>
        <p:spPr>
          <a:xfrm>
            <a:off x="136478" y="191069"/>
            <a:ext cx="6469038" cy="461665"/>
          </a:xfrm>
          <a:prstGeom prst="rect">
            <a:avLst/>
          </a:prstGeom>
          <a:noFill/>
        </p:spPr>
        <p:txBody>
          <a:bodyPr wrap="square" rtlCol="0">
            <a:spAutoFit/>
          </a:bodyPr>
          <a:lstStyle/>
          <a:p>
            <a:r>
              <a:rPr kumimoji="1" lang="ja-JP" altLang="en-US" sz="2400" dirty="0">
                <a:latin typeface="HGP創英角ﾎﾟｯﾌﾟ体" panose="040B0A00000000000000" pitchFamily="50" charset="-128"/>
                <a:ea typeface="HGP創英角ﾎﾟｯﾌﾟ体" panose="040B0A00000000000000" pitchFamily="50" charset="-128"/>
              </a:rPr>
              <a:t>子どもたちの様子　６月</a:t>
            </a:r>
            <a:r>
              <a:rPr kumimoji="1" lang="en-US" altLang="ja-JP" sz="2400" dirty="0">
                <a:latin typeface="HGP創英角ﾎﾟｯﾌﾟ体" panose="040B0A00000000000000" pitchFamily="50" charset="-128"/>
                <a:ea typeface="HGP創英角ﾎﾟｯﾌﾟ体" panose="040B0A00000000000000" pitchFamily="50" charset="-128"/>
              </a:rPr>
              <a:t>24</a:t>
            </a:r>
            <a:r>
              <a:rPr kumimoji="1" lang="ja-JP" altLang="en-US" sz="2400" dirty="0">
                <a:latin typeface="HGP創英角ﾎﾟｯﾌﾟ体" panose="040B0A00000000000000" pitchFamily="50" charset="-128"/>
                <a:ea typeface="HGP創英角ﾎﾟｯﾌﾟ体" panose="040B0A00000000000000" pitchFamily="50" charset="-128"/>
              </a:rPr>
              <a:t>日　</a:t>
            </a:r>
            <a:r>
              <a:rPr kumimoji="1" lang="en-US" altLang="ja-JP" sz="2400" dirty="0">
                <a:latin typeface="HGP創英角ﾎﾟｯﾌﾟ体" panose="040B0A00000000000000" pitchFamily="50" charset="-128"/>
                <a:ea typeface="HGP創英角ﾎﾟｯﾌﾟ体" panose="040B0A00000000000000" pitchFamily="50" charset="-128"/>
              </a:rPr>
              <a:t>1</a:t>
            </a:r>
            <a:r>
              <a:rPr kumimoji="1" lang="ja-JP" altLang="en-US" sz="2400" dirty="0">
                <a:latin typeface="HGP創英角ﾎﾟｯﾌﾟ体" panose="040B0A00000000000000" pitchFamily="50" charset="-128"/>
                <a:ea typeface="HGP創英角ﾎﾟｯﾌﾟ体" panose="040B0A00000000000000" pitchFamily="50" charset="-128"/>
              </a:rPr>
              <a:t>歳児　ひよこ組</a:t>
            </a:r>
          </a:p>
        </p:txBody>
      </p:sp>
      <p:pic>
        <p:nvPicPr>
          <p:cNvPr id="10" name="図 9">
            <a:extLst>
              <a:ext uri="{FF2B5EF4-FFF2-40B4-BE49-F238E27FC236}">
                <a16:creationId xmlns:a16="http://schemas.microsoft.com/office/drawing/2014/main" id="{C93198EE-AD66-4278-8719-60DCCA7AECB9}"/>
              </a:ext>
            </a:extLst>
          </p:cNvPr>
          <p:cNvPicPr>
            <a:picLocks noChangeAspect="1"/>
          </p:cNvPicPr>
          <p:nvPr/>
        </p:nvPicPr>
        <p:blipFill rotWithShape="1">
          <a:blip r:embed="rId2">
            <a:extLst>
              <a:ext uri="{28A0092B-C50C-407E-A947-70E740481C1C}">
                <a14:useLocalDpi xmlns:a14="http://schemas.microsoft.com/office/drawing/2010/main" val="0"/>
              </a:ext>
            </a:extLst>
          </a:blip>
          <a:srcRect r="16622"/>
          <a:stretch/>
        </p:blipFill>
        <p:spPr>
          <a:xfrm>
            <a:off x="567932" y="639281"/>
            <a:ext cx="2401289" cy="2160000"/>
          </a:xfrm>
          <a:prstGeom prst="rect">
            <a:avLst/>
          </a:prstGeom>
        </p:spPr>
      </p:pic>
      <p:pic>
        <p:nvPicPr>
          <p:cNvPr id="12" name="図 11">
            <a:extLst>
              <a:ext uri="{FF2B5EF4-FFF2-40B4-BE49-F238E27FC236}">
                <a16:creationId xmlns:a16="http://schemas.microsoft.com/office/drawing/2014/main" id="{4953C5C4-8CC0-4681-937D-3773CD73A6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7309" y="3018690"/>
            <a:ext cx="2880000" cy="2160000"/>
          </a:xfrm>
          <a:prstGeom prst="rect">
            <a:avLst/>
          </a:prstGeom>
        </p:spPr>
      </p:pic>
      <p:pic>
        <p:nvPicPr>
          <p:cNvPr id="14" name="図 13">
            <a:extLst>
              <a:ext uri="{FF2B5EF4-FFF2-40B4-BE49-F238E27FC236}">
                <a16:creationId xmlns:a16="http://schemas.microsoft.com/office/drawing/2014/main" id="{8FCF1FB9-0DD2-40D6-917B-244F6DE7C09D}"/>
              </a:ext>
            </a:extLst>
          </p:cNvPr>
          <p:cNvPicPr>
            <a:picLocks noChangeAspect="1"/>
          </p:cNvPicPr>
          <p:nvPr/>
        </p:nvPicPr>
        <p:blipFill rotWithShape="1">
          <a:blip r:embed="rId4">
            <a:extLst>
              <a:ext uri="{28A0092B-C50C-407E-A947-70E740481C1C}">
                <a14:useLocalDpi xmlns:a14="http://schemas.microsoft.com/office/drawing/2010/main" val="0"/>
              </a:ext>
            </a:extLst>
          </a:blip>
          <a:srcRect r="17700"/>
          <a:stretch/>
        </p:blipFill>
        <p:spPr>
          <a:xfrm rot="5400000">
            <a:off x="3833699" y="7420532"/>
            <a:ext cx="2370253" cy="2160000"/>
          </a:xfrm>
          <a:prstGeom prst="rect">
            <a:avLst/>
          </a:prstGeom>
        </p:spPr>
      </p:pic>
      <p:pic>
        <p:nvPicPr>
          <p:cNvPr id="16" name="図 15">
            <a:extLst>
              <a:ext uri="{FF2B5EF4-FFF2-40B4-BE49-F238E27FC236}">
                <a16:creationId xmlns:a16="http://schemas.microsoft.com/office/drawing/2014/main" id="{6ABDC68C-87AE-4AE2-A6C1-FE839C8060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8825" y="5351857"/>
            <a:ext cx="2880000" cy="2160000"/>
          </a:xfrm>
          <a:prstGeom prst="rect">
            <a:avLst/>
          </a:prstGeom>
        </p:spPr>
      </p:pic>
      <p:pic>
        <p:nvPicPr>
          <p:cNvPr id="20" name="図 19">
            <a:extLst>
              <a:ext uri="{FF2B5EF4-FFF2-40B4-BE49-F238E27FC236}">
                <a16:creationId xmlns:a16="http://schemas.microsoft.com/office/drawing/2014/main" id="{3108068A-DAF4-48FD-A29B-2C95F3828173}"/>
              </a:ext>
            </a:extLst>
          </p:cNvPr>
          <p:cNvPicPr>
            <a:picLocks noChangeAspect="1"/>
          </p:cNvPicPr>
          <p:nvPr/>
        </p:nvPicPr>
        <p:blipFill rotWithShape="1">
          <a:blip r:embed="rId6">
            <a:extLst>
              <a:ext uri="{28A0092B-C50C-407E-A947-70E740481C1C}">
                <a14:useLocalDpi xmlns:a14="http://schemas.microsoft.com/office/drawing/2010/main" val="0"/>
              </a:ext>
            </a:extLst>
          </a:blip>
          <a:srcRect r="18137"/>
          <a:stretch/>
        </p:blipFill>
        <p:spPr>
          <a:xfrm>
            <a:off x="4101175" y="652734"/>
            <a:ext cx="2357650" cy="2160000"/>
          </a:xfrm>
          <a:prstGeom prst="rect">
            <a:avLst/>
          </a:prstGeom>
        </p:spPr>
      </p:pic>
      <p:pic>
        <p:nvPicPr>
          <p:cNvPr id="26" name="図 25">
            <a:extLst>
              <a:ext uri="{FF2B5EF4-FFF2-40B4-BE49-F238E27FC236}">
                <a16:creationId xmlns:a16="http://schemas.microsoft.com/office/drawing/2014/main" id="{383E8D12-F341-4C84-A6CD-0DF0FB982C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2484" y="2936929"/>
            <a:ext cx="2880000" cy="2160000"/>
          </a:xfrm>
          <a:prstGeom prst="rect">
            <a:avLst/>
          </a:prstGeom>
        </p:spPr>
      </p:pic>
      <p:sp>
        <p:nvSpPr>
          <p:cNvPr id="27" name="吹き出し: 角を丸めた四角形 26">
            <a:extLst>
              <a:ext uri="{FF2B5EF4-FFF2-40B4-BE49-F238E27FC236}">
                <a16:creationId xmlns:a16="http://schemas.microsoft.com/office/drawing/2014/main" id="{7876C12E-FA5F-45E5-BB27-DFC317AD48D4}"/>
              </a:ext>
            </a:extLst>
          </p:cNvPr>
          <p:cNvSpPr/>
          <p:nvPr/>
        </p:nvSpPr>
        <p:spPr>
          <a:xfrm>
            <a:off x="3019510" y="776929"/>
            <a:ext cx="1297693" cy="1148258"/>
          </a:xfrm>
          <a:prstGeom prst="wedgeRoundRectCallout">
            <a:avLst>
              <a:gd name="adj1" fmla="val -79915"/>
              <a:gd name="adj2" fmla="val 44438"/>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シュシュを腕につけて遊んだりぬいぐるみを抱っこしたりして遊んでいます。</a:t>
            </a:r>
          </a:p>
        </p:txBody>
      </p:sp>
      <p:sp>
        <p:nvSpPr>
          <p:cNvPr id="28" name="吹き出し: 角を丸めた四角形 27">
            <a:extLst>
              <a:ext uri="{FF2B5EF4-FFF2-40B4-BE49-F238E27FC236}">
                <a16:creationId xmlns:a16="http://schemas.microsoft.com/office/drawing/2014/main" id="{273FBF84-D389-44AA-BE89-E2497F04F602}"/>
              </a:ext>
            </a:extLst>
          </p:cNvPr>
          <p:cNvSpPr/>
          <p:nvPr/>
        </p:nvSpPr>
        <p:spPr>
          <a:xfrm>
            <a:off x="3519174" y="8932619"/>
            <a:ext cx="1322647" cy="692668"/>
          </a:xfrm>
          <a:prstGeom prst="wedgeRoundRectCallout">
            <a:avLst>
              <a:gd name="adj1" fmla="val 64832"/>
              <a:gd name="adj2" fmla="val -103589"/>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HGP創英角ﾎﾟｯﾌﾟ体" panose="040B0A00000000000000" pitchFamily="50" charset="-128"/>
                <a:ea typeface="HGP創英角ﾎﾟｯﾌﾟ体" panose="040B0A00000000000000" pitchFamily="50" charset="-128"/>
              </a:rPr>
              <a:t>好きな色のスライムを友達と交換して楽しんでいます。</a:t>
            </a:r>
          </a:p>
        </p:txBody>
      </p:sp>
      <p:sp>
        <p:nvSpPr>
          <p:cNvPr id="29" name="吹き出し: 角を丸めた四角形 28">
            <a:extLst>
              <a:ext uri="{FF2B5EF4-FFF2-40B4-BE49-F238E27FC236}">
                <a16:creationId xmlns:a16="http://schemas.microsoft.com/office/drawing/2014/main" id="{761202D8-C7B3-4432-89C4-90EF5F8B3197}"/>
              </a:ext>
            </a:extLst>
          </p:cNvPr>
          <p:cNvSpPr/>
          <p:nvPr/>
        </p:nvSpPr>
        <p:spPr>
          <a:xfrm>
            <a:off x="2246552" y="4361563"/>
            <a:ext cx="1297693" cy="692668"/>
          </a:xfrm>
          <a:prstGeom prst="wedgeRoundRectCallout">
            <a:avLst>
              <a:gd name="adj1" fmla="val -69630"/>
              <a:gd name="adj2" fmla="val -28500"/>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HGP創英角ﾎﾟｯﾌﾟ体" panose="040B0A00000000000000" pitchFamily="50" charset="-128"/>
                <a:ea typeface="HGP創英角ﾎﾟｯﾌﾟ体" panose="040B0A00000000000000" pitchFamily="50" charset="-128"/>
              </a:rPr>
              <a:t>くるくる手で回しています。</a:t>
            </a:r>
          </a:p>
        </p:txBody>
      </p:sp>
      <p:pic>
        <p:nvPicPr>
          <p:cNvPr id="31" name="図 30">
            <a:extLst>
              <a:ext uri="{FF2B5EF4-FFF2-40B4-BE49-F238E27FC236}">
                <a16:creationId xmlns:a16="http://schemas.microsoft.com/office/drawing/2014/main" id="{80CD1AEA-A8C3-4A25-8B18-FAF4188DD3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9174" y="7554371"/>
            <a:ext cx="2880000" cy="2160000"/>
          </a:xfrm>
          <a:prstGeom prst="rect">
            <a:avLst/>
          </a:prstGeom>
        </p:spPr>
      </p:pic>
      <p:pic>
        <p:nvPicPr>
          <p:cNvPr id="32" name="図 31">
            <a:extLst>
              <a:ext uri="{FF2B5EF4-FFF2-40B4-BE49-F238E27FC236}">
                <a16:creationId xmlns:a16="http://schemas.microsoft.com/office/drawing/2014/main" id="{65E07DD9-96D1-4EDD-AFE6-D693306AF7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8283" y="5255913"/>
            <a:ext cx="2880000" cy="2160000"/>
          </a:xfrm>
          <a:prstGeom prst="rect">
            <a:avLst/>
          </a:prstGeom>
        </p:spPr>
      </p:pic>
      <p:sp>
        <p:nvSpPr>
          <p:cNvPr id="30" name="吹き出し: 角を丸めた四角形 29">
            <a:extLst>
              <a:ext uri="{FF2B5EF4-FFF2-40B4-BE49-F238E27FC236}">
                <a16:creationId xmlns:a16="http://schemas.microsoft.com/office/drawing/2014/main" id="{F7C1A252-40F2-42D1-9AE0-A9F6158DA40F}"/>
              </a:ext>
            </a:extLst>
          </p:cNvPr>
          <p:cNvSpPr/>
          <p:nvPr/>
        </p:nvSpPr>
        <p:spPr>
          <a:xfrm>
            <a:off x="2410100" y="7099765"/>
            <a:ext cx="1798452" cy="692668"/>
          </a:xfrm>
          <a:prstGeom prst="wedgeRoundRectCallout">
            <a:avLst>
              <a:gd name="adj1" fmla="val 53465"/>
              <a:gd name="adj2" fmla="val -92690"/>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HGP創英角ﾎﾟｯﾌﾟ体" panose="040B0A00000000000000" pitchFamily="50" charset="-128"/>
                <a:ea typeface="HGP創英角ﾎﾟｯﾌﾟ体" panose="040B0A00000000000000" pitchFamily="50" charset="-128"/>
              </a:rPr>
              <a:t>レゴをくっつけて楽しんでいます。</a:t>
            </a:r>
            <a:endParaRPr kumimoji="1" lang="en-US" altLang="ja-JP" sz="1100" dirty="0">
              <a:solidFill>
                <a:schemeClr val="tx1"/>
              </a:solidFill>
              <a:latin typeface="HGP創英角ﾎﾟｯﾌﾟ体" panose="040B0A00000000000000" pitchFamily="50" charset="-128"/>
              <a:ea typeface="HGP創英角ﾎﾟｯﾌﾟ体" panose="040B0A00000000000000" pitchFamily="50" charset="-128"/>
            </a:endParaRPr>
          </a:p>
          <a:p>
            <a:r>
              <a:rPr kumimoji="1" lang="ja-JP" altLang="en-US" sz="1100" dirty="0">
                <a:solidFill>
                  <a:schemeClr val="tx1"/>
                </a:solidFill>
                <a:latin typeface="HGP創英角ﾎﾟｯﾌﾟ体" panose="040B0A00000000000000" pitchFamily="50" charset="-128"/>
                <a:ea typeface="HGP創英角ﾎﾟｯﾌﾟ体" panose="040B0A00000000000000" pitchFamily="50" charset="-128"/>
              </a:rPr>
              <a:t>「ｶﾞｯﾁｬ～</a:t>
            </a:r>
            <a:r>
              <a:rPr kumimoji="1" lang="en-US" altLang="ja-JP" sz="1100" dirty="0">
                <a:solidFill>
                  <a:schemeClr val="tx1"/>
                </a:solidFill>
                <a:latin typeface="HGP創英角ﾎﾟｯﾌﾟ体" panose="040B0A00000000000000" pitchFamily="50" charset="-128"/>
                <a:ea typeface="HGP創英角ﾎﾟｯﾌﾟ体" panose="040B0A00000000000000" pitchFamily="50" charset="-128"/>
              </a:rPr>
              <a:t>~</a:t>
            </a:r>
            <a:r>
              <a:rPr kumimoji="1" lang="ja-JP" altLang="en-US" sz="1100" dirty="0">
                <a:solidFill>
                  <a:schemeClr val="tx1"/>
                </a:solidFill>
                <a:latin typeface="HGP創英角ﾎﾟｯﾌﾟ体" panose="040B0A00000000000000" pitchFamily="50" charset="-128"/>
                <a:ea typeface="HGP創英角ﾎﾟｯﾌﾟ体" panose="040B0A00000000000000" pitchFamily="50" charset="-128"/>
              </a:rPr>
              <a:t>ﾝくっついたね」</a:t>
            </a:r>
          </a:p>
        </p:txBody>
      </p:sp>
    </p:spTree>
    <p:extLst>
      <p:ext uri="{BB962C8B-B14F-4D97-AF65-F5344CB8AC3E}">
        <p14:creationId xmlns:p14="http://schemas.microsoft.com/office/powerpoint/2010/main" val="1569105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8FF6DDFF-97A6-48C0-A33A-E2CF05D91C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500" y="158008"/>
            <a:ext cx="2880000" cy="2160000"/>
          </a:xfrm>
          <a:prstGeom prst="rect">
            <a:avLst/>
          </a:prstGeom>
        </p:spPr>
      </p:pic>
      <p:pic>
        <p:nvPicPr>
          <p:cNvPr id="9" name="図 8">
            <a:extLst>
              <a:ext uri="{FF2B5EF4-FFF2-40B4-BE49-F238E27FC236}">
                <a16:creationId xmlns:a16="http://schemas.microsoft.com/office/drawing/2014/main" id="{AE89AEB8-464E-450A-9CA4-1DADF9094211}"/>
              </a:ext>
            </a:extLst>
          </p:cNvPr>
          <p:cNvPicPr>
            <a:picLocks noChangeAspect="1"/>
          </p:cNvPicPr>
          <p:nvPr/>
        </p:nvPicPr>
        <p:blipFill rotWithShape="1">
          <a:blip r:embed="rId3">
            <a:extLst>
              <a:ext uri="{28A0092B-C50C-407E-A947-70E740481C1C}">
                <a14:useLocalDpi xmlns:a14="http://schemas.microsoft.com/office/drawing/2010/main" val="0"/>
              </a:ext>
            </a:extLst>
          </a:blip>
          <a:srcRect r="16549"/>
          <a:stretch/>
        </p:blipFill>
        <p:spPr>
          <a:xfrm>
            <a:off x="4020356" y="66869"/>
            <a:ext cx="2403390" cy="2160000"/>
          </a:xfrm>
          <a:prstGeom prst="rect">
            <a:avLst/>
          </a:prstGeom>
        </p:spPr>
      </p:pic>
      <p:pic>
        <p:nvPicPr>
          <p:cNvPr id="27" name="図 26">
            <a:extLst>
              <a:ext uri="{FF2B5EF4-FFF2-40B4-BE49-F238E27FC236}">
                <a16:creationId xmlns:a16="http://schemas.microsoft.com/office/drawing/2014/main" id="{8BAA3656-3E83-44C8-9EA6-15E4F07355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3500" y="7587992"/>
            <a:ext cx="2880000" cy="2160000"/>
          </a:xfrm>
          <a:prstGeom prst="rect">
            <a:avLst/>
          </a:prstGeom>
        </p:spPr>
      </p:pic>
      <p:pic>
        <p:nvPicPr>
          <p:cNvPr id="45" name="図 44">
            <a:extLst>
              <a:ext uri="{FF2B5EF4-FFF2-40B4-BE49-F238E27FC236}">
                <a16:creationId xmlns:a16="http://schemas.microsoft.com/office/drawing/2014/main" id="{B42FF486-E982-4BC0-81E7-C17EFE841F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6216" y="5176905"/>
            <a:ext cx="2880000" cy="2160000"/>
          </a:xfrm>
          <a:prstGeom prst="rect">
            <a:avLst/>
          </a:prstGeom>
        </p:spPr>
      </p:pic>
      <p:pic>
        <p:nvPicPr>
          <p:cNvPr id="51" name="図 50">
            <a:extLst>
              <a:ext uri="{FF2B5EF4-FFF2-40B4-BE49-F238E27FC236}">
                <a16:creationId xmlns:a16="http://schemas.microsoft.com/office/drawing/2014/main" id="{140071D6-E13F-47E9-B58E-9E7076706D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4500" y="5176905"/>
            <a:ext cx="2880000" cy="2160000"/>
          </a:xfrm>
          <a:prstGeom prst="rect">
            <a:avLst/>
          </a:prstGeom>
        </p:spPr>
      </p:pic>
      <p:pic>
        <p:nvPicPr>
          <p:cNvPr id="54" name="図 53">
            <a:extLst>
              <a:ext uri="{FF2B5EF4-FFF2-40B4-BE49-F238E27FC236}">
                <a16:creationId xmlns:a16="http://schemas.microsoft.com/office/drawing/2014/main" id="{320C3345-6BAA-410E-8790-4D5EA43E28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56216" y="2569095"/>
            <a:ext cx="2880000" cy="2160000"/>
          </a:xfrm>
          <a:prstGeom prst="rect">
            <a:avLst/>
          </a:prstGeom>
        </p:spPr>
      </p:pic>
      <p:pic>
        <p:nvPicPr>
          <p:cNvPr id="55" name="図 54">
            <a:extLst>
              <a:ext uri="{FF2B5EF4-FFF2-40B4-BE49-F238E27FC236}">
                <a16:creationId xmlns:a16="http://schemas.microsoft.com/office/drawing/2014/main" id="{0DEDFE11-05E1-44E5-A66F-867EB370FC8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4500" y="2569095"/>
            <a:ext cx="2880000" cy="2160000"/>
          </a:xfrm>
          <a:prstGeom prst="rect">
            <a:avLst/>
          </a:prstGeom>
        </p:spPr>
      </p:pic>
      <p:sp>
        <p:nvSpPr>
          <p:cNvPr id="56" name="吹き出し: 角を丸めた四角形 55">
            <a:extLst>
              <a:ext uri="{FF2B5EF4-FFF2-40B4-BE49-F238E27FC236}">
                <a16:creationId xmlns:a16="http://schemas.microsoft.com/office/drawing/2014/main" id="{C03D6F08-5CC6-4DA9-8997-667CEE54BA4D}"/>
              </a:ext>
            </a:extLst>
          </p:cNvPr>
          <p:cNvSpPr/>
          <p:nvPr/>
        </p:nvSpPr>
        <p:spPr>
          <a:xfrm>
            <a:off x="2884970" y="1745206"/>
            <a:ext cx="1501390" cy="963325"/>
          </a:xfrm>
          <a:prstGeom prst="wedgeRoundRectCallout">
            <a:avLst>
              <a:gd name="adj1" fmla="val 61303"/>
              <a:gd name="adj2" fmla="val -22842"/>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おままごとをしたりぬいぐるみを抱っこしたりしています。</a:t>
            </a:r>
          </a:p>
        </p:txBody>
      </p:sp>
      <p:sp>
        <p:nvSpPr>
          <p:cNvPr id="59" name="吹き出し: 角を丸めた四角形 58">
            <a:extLst>
              <a:ext uri="{FF2B5EF4-FFF2-40B4-BE49-F238E27FC236}">
                <a16:creationId xmlns:a16="http://schemas.microsoft.com/office/drawing/2014/main" id="{2F886EDD-347F-45ED-84AB-5BF5E581FC5F}"/>
              </a:ext>
            </a:extLst>
          </p:cNvPr>
          <p:cNvSpPr/>
          <p:nvPr/>
        </p:nvSpPr>
        <p:spPr>
          <a:xfrm>
            <a:off x="3418514" y="7403724"/>
            <a:ext cx="1501390" cy="572802"/>
          </a:xfrm>
          <a:prstGeom prst="wedgeRoundRectCallout">
            <a:avLst>
              <a:gd name="adj1" fmla="val 24426"/>
              <a:gd name="adj2" fmla="val 87000"/>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ホールでサーキット遊びをしています。</a:t>
            </a:r>
          </a:p>
        </p:txBody>
      </p:sp>
      <p:sp>
        <p:nvSpPr>
          <p:cNvPr id="60" name="吹き出し: 角を丸めた四角形 59">
            <a:extLst>
              <a:ext uri="{FF2B5EF4-FFF2-40B4-BE49-F238E27FC236}">
                <a16:creationId xmlns:a16="http://schemas.microsoft.com/office/drawing/2014/main" id="{20E83553-B7BD-423C-9F6E-537A39C739BB}"/>
              </a:ext>
            </a:extLst>
          </p:cNvPr>
          <p:cNvSpPr/>
          <p:nvPr/>
        </p:nvSpPr>
        <p:spPr>
          <a:xfrm>
            <a:off x="2202110" y="5780009"/>
            <a:ext cx="1501390" cy="572802"/>
          </a:xfrm>
          <a:prstGeom prst="wedgeRoundRectCallout">
            <a:avLst>
              <a:gd name="adj1" fmla="val -38713"/>
              <a:gd name="adj2" fmla="val 94323"/>
              <a:gd name="adj3" fmla="val 16667"/>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丸の上を歩くと不思議！ハーモニカの音がします。</a:t>
            </a:r>
          </a:p>
        </p:txBody>
      </p:sp>
      <p:grpSp>
        <p:nvGrpSpPr>
          <p:cNvPr id="63" name="グループ化 62">
            <a:extLst>
              <a:ext uri="{FF2B5EF4-FFF2-40B4-BE49-F238E27FC236}">
                <a16:creationId xmlns:a16="http://schemas.microsoft.com/office/drawing/2014/main" id="{A83721A5-2E89-48C8-9403-DD3B144AECAA}"/>
              </a:ext>
            </a:extLst>
          </p:cNvPr>
          <p:cNvGrpSpPr/>
          <p:nvPr/>
        </p:nvGrpSpPr>
        <p:grpSpPr>
          <a:xfrm>
            <a:off x="274500" y="7587992"/>
            <a:ext cx="2880000" cy="2160000"/>
            <a:chOff x="274500" y="7587992"/>
            <a:chExt cx="2880000" cy="2160000"/>
          </a:xfrm>
        </p:grpSpPr>
        <p:pic>
          <p:nvPicPr>
            <p:cNvPr id="49" name="図 48">
              <a:extLst>
                <a:ext uri="{FF2B5EF4-FFF2-40B4-BE49-F238E27FC236}">
                  <a16:creationId xmlns:a16="http://schemas.microsoft.com/office/drawing/2014/main" id="{4D631332-44FC-4850-85BB-E3248374C1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74500" y="7587992"/>
              <a:ext cx="2880000" cy="2160000"/>
            </a:xfrm>
            <a:prstGeom prst="rect">
              <a:avLst/>
            </a:prstGeom>
          </p:spPr>
        </p:pic>
        <p:pic>
          <p:nvPicPr>
            <p:cNvPr id="61" name="図 60">
              <a:extLst>
                <a:ext uri="{FF2B5EF4-FFF2-40B4-BE49-F238E27FC236}">
                  <a16:creationId xmlns:a16="http://schemas.microsoft.com/office/drawing/2014/main" id="{B8AC1845-1791-4FD0-B14F-5CD606A6D926}"/>
                </a:ext>
              </a:extLst>
            </p:cNvPr>
            <p:cNvPicPr>
              <a:picLocks noChangeAspect="1"/>
            </p:cNvPicPr>
            <p:nvPr/>
          </p:nvPicPr>
          <p:blipFill rotWithShape="1">
            <a:blip r:embed="rId9">
              <a:extLst>
                <a:ext uri="{28A0092B-C50C-407E-A947-70E740481C1C}">
                  <a14:useLocalDpi xmlns:a14="http://schemas.microsoft.com/office/drawing/2010/main" val="0"/>
                </a:ext>
              </a:extLst>
            </a:blip>
            <a:srcRect l="48140" t="18616" r="49300" b="68591"/>
            <a:stretch/>
          </p:blipFill>
          <p:spPr>
            <a:xfrm>
              <a:off x="1766617" y="7976526"/>
              <a:ext cx="109835" cy="276319"/>
            </a:xfrm>
            <a:prstGeom prst="rect">
              <a:avLst/>
            </a:prstGeom>
          </p:spPr>
        </p:pic>
        <p:pic>
          <p:nvPicPr>
            <p:cNvPr id="62" name="図 61">
              <a:extLst>
                <a:ext uri="{FF2B5EF4-FFF2-40B4-BE49-F238E27FC236}">
                  <a16:creationId xmlns:a16="http://schemas.microsoft.com/office/drawing/2014/main" id="{C9ED5630-5CDF-4814-8F43-56D3068FD158}"/>
                </a:ext>
              </a:extLst>
            </p:cNvPr>
            <p:cNvPicPr>
              <a:picLocks noChangeAspect="1"/>
            </p:cNvPicPr>
            <p:nvPr/>
          </p:nvPicPr>
          <p:blipFill rotWithShape="1">
            <a:blip r:embed="rId9">
              <a:extLst>
                <a:ext uri="{28A0092B-C50C-407E-A947-70E740481C1C}">
                  <a14:useLocalDpi xmlns:a14="http://schemas.microsoft.com/office/drawing/2010/main" val="0"/>
                </a:ext>
              </a:extLst>
            </a:blip>
            <a:srcRect l="46324" t="32001" r="49668" b="65562"/>
            <a:stretch/>
          </p:blipFill>
          <p:spPr>
            <a:xfrm rot="20957996">
              <a:off x="1718160" y="8265255"/>
              <a:ext cx="138591" cy="52416"/>
            </a:xfrm>
            <a:prstGeom prst="rect">
              <a:avLst/>
            </a:prstGeom>
          </p:spPr>
        </p:pic>
      </p:grpSp>
    </p:spTree>
    <p:extLst>
      <p:ext uri="{BB962C8B-B14F-4D97-AF65-F5344CB8AC3E}">
        <p14:creationId xmlns:p14="http://schemas.microsoft.com/office/powerpoint/2010/main" val="1272211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D31D416B-01B1-4ABB-9E89-C9EB5797D90C}"/>
              </a:ext>
            </a:extLst>
          </p:cNvPr>
          <p:cNvSpPr>
            <a:spLocks noGrp="1"/>
          </p:cNvSpPr>
          <p:nvPr>
            <p:ph type="subTitle" idx="1"/>
          </p:nvPr>
        </p:nvSpPr>
        <p:spPr>
          <a:xfrm>
            <a:off x="208128" y="180568"/>
            <a:ext cx="6441743" cy="406285"/>
          </a:xfrm>
        </p:spPr>
        <p:txBody>
          <a:bodyPr>
            <a:normAutofit lnSpcReduction="10000"/>
          </a:bodyPr>
          <a:lstStyle/>
          <a:p>
            <a:r>
              <a:rPr kumimoji="1" lang="ja-JP" altLang="en-US" sz="2400" dirty="0">
                <a:latin typeface="HGP創英角ﾎﾟｯﾌﾟ体" panose="040B0A00000000000000" pitchFamily="50" charset="-128"/>
                <a:ea typeface="HGP創英角ﾎﾟｯﾌﾟ体" panose="040B0A00000000000000" pitchFamily="50" charset="-128"/>
              </a:rPr>
              <a:t>子どもたちの様子　</a:t>
            </a:r>
            <a:r>
              <a:rPr kumimoji="1" lang="en-US" altLang="ja-JP" sz="2400" dirty="0">
                <a:latin typeface="HGP創英角ﾎﾟｯﾌﾟ体" panose="040B0A00000000000000" pitchFamily="50" charset="-128"/>
                <a:ea typeface="HGP創英角ﾎﾟｯﾌﾟ体" panose="040B0A00000000000000" pitchFamily="50" charset="-128"/>
              </a:rPr>
              <a:t>6</a:t>
            </a:r>
            <a:r>
              <a:rPr kumimoji="1" lang="ja-JP" altLang="en-US" sz="2400" dirty="0">
                <a:latin typeface="HGP創英角ﾎﾟｯﾌﾟ体" panose="040B0A00000000000000" pitchFamily="50" charset="-128"/>
                <a:ea typeface="HGP創英角ﾎﾟｯﾌﾟ体" panose="040B0A00000000000000" pitchFamily="50" charset="-128"/>
              </a:rPr>
              <a:t>月</a:t>
            </a:r>
            <a:r>
              <a:rPr kumimoji="1" lang="en-US" altLang="ja-JP" sz="2400" dirty="0">
                <a:latin typeface="HGP創英角ﾎﾟｯﾌﾟ体" panose="040B0A00000000000000" pitchFamily="50" charset="-128"/>
                <a:ea typeface="HGP創英角ﾎﾟｯﾌﾟ体" panose="040B0A00000000000000" pitchFamily="50" charset="-128"/>
              </a:rPr>
              <a:t>24</a:t>
            </a:r>
            <a:r>
              <a:rPr kumimoji="1" lang="ja-JP" altLang="en-US" sz="2400" dirty="0">
                <a:latin typeface="HGP創英角ﾎﾟｯﾌﾟ体" panose="040B0A00000000000000" pitchFamily="50" charset="-128"/>
                <a:ea typeface="HGP創英角ﾎﾟｯﾌﾟ体" panose="040B0A00000000000000" pitchFamily="50" charset="-128"/>
              </a:rPr>
              <a:t>日２歳児　りす組</a:t>
            </a:r>
          </a:p>
        </p:txBody>
      </p:sp>
      <p:pic>
        <p:nvPicPr>
          <p:cNvPr id="6" name="図 5">
            <a:extLst>
              <a:ext uri="{FF2B5EF4-FFF2-40B4-BE49-F238E27FC236}">
                <a16:creationId xmlns:a16="http://schemas.microsoft.com/office/drawing/2014/main" id="{BD04A89B-9D14-4734-B5BA-E533A209C1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128" y="5165595"/>
            <a:ext cx="2880000" cy="2160000"/>
          </a:xfrm>
          <a:prstGeom prst="rect">
            <a:avLst/>
          </a:prstGeom>
        </p:spPr>
      </p:pic>
      <p:pic>
        <p:nvPicPr>
          <p:cNvPr id="8" name="図 7">
            <a:extLst>
              <a:ext uri="{FF2B5EF4-FFF2-40B4-BE49-F238E27FC236}">
                <a16:creationId xmlns:a16="http://schemas.microsoft.com/office/drawing/2014/main" id="{D6CE5C53-557B-42C8-840F-7CC7E2340B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128" y="514360"/>
            <a:ext cx="2880000" cy="2160000"/>
          </a:xfrm>
          <a:prstGeom prst="rect">
            <a:avLst/>
          </a:prstGeom>
        </p:spPr>
      </p:pic>
      <p:pic>
        <p:nvPicPr>
          <p:cNvPr id="10" name="図 9">
            <a:extLst>
              <a:ext uri="{FF2B5EF4-FFF2-40B4-BE49-F238E27FC236}">
                <a16:creationId xmlns:a16="http://schemas.microsoft.com/office/drawing/2014/main" id="{951F885E-6020-4D14-B833-A1911C7148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3953" y="586853"/>
            <a:ext cx="2880000" cy="2160000"/>
          </a:xfrm>
          <a:prstGeom prst="rect">
            <a:avLst/>
          </a:prstGeom>
        </p:spPr>
      </p:pic>
      <p:pic>
        <p:nvPicPr>
          <p:cNvPr id="12" name="図 11">
            <a:extLst>
              <a:ext uri="{FF2B5EF4-FFF2-40B4-BE49-F238E27FC236}">
                <a16:creationId xmlns:a16="http://schemas.microsoft.com/office/drawing/2014/main" id="{7E33D3CE-B7FD-4110-9AC4-A419172CE3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3953" y="2859407"/>
            <a:ext cx="2880000" cy="2160000"/>
          </a:xfrm>
          <a:prstGeom prst="rect">
            <a:avLst/>
          </a:prstGeom>
        </p:spPr>
      </p:pic>
      <p:pic>
        <p:nvPicPr>
          <p:cNvPr id="14" name="図 13">
            <a:extLst>
              <a:ext uri="{FF2B5EF4-FFF2-40B4-BE49-F238E27FC236}">
                <a16:creationId xmlns:a16="http://schemas.microsoft.com/office/drawing/2014/main" id="{1E065B3B-3CFA-4338-8E0A-ACE7B692E03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8128" y="2876224"/>
            <a:ext cx="2880000" cy="2160000"/>
          </a:xfrm>
          <a:prstGeom prst="rect">
            <a:avLst/>
          </a:prstGeom>
        </p:spPr>
      </p:pic>
      <p:pic>
        <p:nvPicPr>
          <p:cNvPr id="16" name="図 15">
            <a:extLst>
              <a:ext uri="{FF2B5EF4-FFF2-40B4-BE49-F238E27FC236}">
                <a16:creationId xmlns:a16="http://schemas.microsoft.com/office/drawing/2014/main" id="{32FEB315-3108-475A-84CD-55C2013258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43953" y="7438149"/>
            <a:ext cx="2880000" cy="2160000"/>
          </a:xfrm>
          <a:prstGeom prst="rect">
            <a:avLst/>
          </a:prstGeom>
        </p:spPr>
      </p:pic>
      <p:pic>
        <p:nvPicPr>
          <p:cNvPr id="18" name="図 17">
            <a:extLst>
              <a:ext uri="{FF2B5EF4-FFF2-40B4-BE49-F238E27FC236}">
                <a16:creationId xmlns:a16="http://schemas.microsoft.com/office/drawing/2014/main" id="{B1E75C99-AB77-4D01-97A8-46B875EC42B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8128" y="7454966"/>
            <a:ext cx="2880000" cy="2160000"/>
          </a:xfrm>
          <a:prstGeom prst="rect">
            <a:avLst/>
          </a:prstGeom>
        </p:spPr>
      </p:pic>
      <p:pic>
        <p:nvPicPr>
          <p:cNvPr id="20" name="図 19">
            <a:extLst>
              <a:ext uri="{FF2B5EF4-FFF2-40B4-BE49-F238E27FC236}">
                <a16:creationId xmlns:a16="http://schemas.microsoft.com/office/drawing/2014/main" id="{9642588C-9AE6-4516-96DF-7AA2F4B2983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16819" y="5165595"/>
            <a:ext cx="2880000" cy="2160000"/>
          </a:xfrm>
          <a:prstGeom prst="rect">
            <a:avLst/>
          </a:prstGeom>
        </p:spPr>
      </p:pic>
      <p:sp>
        <p:nvSpPr>
          <p:cNvPr id="21" name="吹き出し: 角を丸めた四角形 20">
            <a:extLst>
              <a:ext uri="{FF2B5EF4-FFF2-40B4-BE49-F238E27FC236}">
                <a16:creationId xmlns:a16="http://schemas.microsoft.com/office/drawing/2014/main" id="{0647249C-27E9-4AB5-8C2E-4A8893E4F477}"/>
              </a:ext>
            </a:extLst>
          </p:cNvPr>
          <p:cNvSpPr/>
          <p:nvPr/>
        </p:nvSpPr>
        <p:spPr>
          <a:xfrm>
            <a:off x="2196877" y="879675"/>
            <a:ext cx="1373529" cy="1354238"/>
          </a:xfrm>
          <a:prstGeom prst="wedgeRoundRectCallout">
            <a:avLst>
              <a:gd name="adj1" fmla="val 63999"/>
              <a:gd name="adj2" fmla="val 25178"/>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スナップボタンがついていているおもちゃをつなげています。大きな〇を作りました。</a:t>
            </a:r>
          </a:p>
        </p:txBody>
      </p:sp>
      <p:sp>
        <p:nvSpPr>
          <p:cNvPr id="23" name="吹き出し: 角を丸めた四角形 22">
            <a:extLst>
              <a:ext uri="{FF2B5EF4-FFF2-40B4-BE49-F238E27FC236}">
                <a16:creationId xmlns:a16="http://schemas.microsoft.com/office/drawing/2014/main" id="{D2746045-BB3F-487A-A43F-1B90C3B9CDA4}"/>
              </a:ext>
            </a:extLst>
          </p:cNvPr>
          <p:cNvSpPr/>
          <p:nvPr/>
        </p:nvSpPr>
        <p:spPr>
          <a:xfrm>
            <a:off x="2527283" y="4077742"/>
            <a:ext cx="1373529" cy="756618"/>
          </a:xfrm>
          <a:prstGeom prst="wedgeRoundRectCallout">
            <a:avLst>
              <a:gd name="adj1" fmla="val 63999"/>
              <a:gd name="adj2" fmla="val 25178"/>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お部屋で釣り堀が出来ています。</a:t>
            </a:r>
            <a:endParaRPr kumimoji="1" lang="en-US" altLang="ja-JP" sz="1200" dirty="0">
              <a:solidFill>
                <a:schemeClr val="tx1"/>
              </a:solidFill>
              <a:latin typeface="HGP創英角ﾎﾟｯﾌﾟ体" panose="040B0A00000000000000" pitchFamily="50" charset="-128"/>
              <a:ea typeface="HGP創英角ﾎﾟｯﾌﾟ体" panose="040B0A00000000000000" pitchFamily="50" charset="-128"/>
            </a:endParaRPr>
          </a:p>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「魚を釣ろう！」</a:t>
            </a:r>
          </a:p>
        </p:txBody>
      </p:sp>
      <p:sp>
        <p:nvSpPr>
          <p:cNvPr id="24" name="吹き出し: 角を丸めた四角形 23">
            <a:extLst>
              <a:ext uri="{FF2B5EF4-FFF2-40B4-BE49-F238E27FC236}">
                <a16:creationId xmlns:a16="http://schemas.microsoft.com/office/drawing/2014/main" id="{9FAB1059-C591-4ED4-97A7-18F9BB869116}"/>
              </a:ext>
            </a:extLst>
          </p:cNvPr>
          <p:cNvSpPr/>
          <p:nvPr/>
        </p:nvSpPr>
        <p:spPr>
          <a:xfrm>
            <a:off x="4343046" y="5131961"/>
            <a:ext cx="1373529" cy="467138"/>
          </a:xfrm>
          <a:prstGeom prst="wedgeRoundRectCallout">
            <a:avLst>
              <a:gd name="adj1" fmla="val 13999"/>
              <a:gd name="adj2" fmla="val 71430"/>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「はい、かさごが釣れたよ！」</a:t>
            </a:r>
            <a:endParaRPr kumimoji="1" lang="en-US" altLang="ja-JP" sz="1200"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25" name="吹き出し: 角を丸めた四角形 24">
            <a:extLst>
              <a:ext uri="{FF2B5EF4-FFF2-40B4-BE49-F238E27FC236}">
                <a16:creationId xmlns:a16="http://schemas.microsoft.com/office/drawing/2014/main" id="{77ECA35F-3099-4D04-A4FB-4FB777921872}"/>
              </a:ext>
            </a:extLst>
          </p:cNvPr>
          <p:cNvSpPr/>
          <p:nvPr/>
        </p:nvSpPr>
        <p:spPr>
          <a:xfrm>
            <a:off x="1673325" y="5131961"/>
            <a:ext cx="1804925" cy="397642"/>
          </a:xfrm>
          <a:prstGeom prst="wedgeRoundRectCallout">
            <a:avLst>
              <a:gd name="adj1" fmla="val -29201"/>
              <a:gd name="adj2" fmla="val 89216"/>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「恐竜も釣っちゃった！」</a:t>
            </a:r>
          </a:p>
        </p:txBody>
      </p:sp>
    </p:spTree>
    <p:extLst>
      <p:ext uri="{BB962C8B-B14F-4D97-AF65-F5344CB8AC3E}">
        <p14:creationId xmlns:p14="http://schemas.microsoft.com/office/powerpoint/2010/main" val="4029044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D758F1C-CF19-45FB-ABB7-D67F43C2DA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1150" y="7524750"/>
            <a:ext cx="2880000" cy="2160000"/>
          </a:xfrm>
          <a:prstGeom prst="rect">
            <a:avLst/>
          </a:prstGeom>
        </p:spPr>
      </p:pic>
      <p:pic>
        <p:nvPicPr>
          <p:cNvPr id="7" name="図 6">
            <a:extLst>
              <a:ext uri="{FF2B5EF4-FFF2-40B4-BE49-F238E27FC236}">
                <a16:creationId xmlns:a16="http://schemas.microsoft.com/office/drawing/2014/main" id="{6E66A3DF-EC53-4844-ACEA-5F4D7858F2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935" y="2627622"/>
            <a:ext cx="2880000" cy="2160000"/>
          </a:xfrm>
          <a:prstGeom prst="rect">
            <a:avLst/>
          </a:prstGeom>
        </p:spPr>
      </p:pic>
      <p:pic>
        <p:nvPicPr>
          <p:cNvPr id="9" name="図 8">
            <a:extLst>
              <a:ext uri="{FF2B5EF4-FFF2-40B4-BE49-F238E27FC236}">
                <a16:creationId xmlns:a16="http://schemas.microsoft.com/office/drawing/2014/main" id="{A248E5CE-4BB9-4AEC-A31D-C7B3E8DA1B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4856" y="2672097"/>
            <a:ext cx="2880000" cy="2160000"/>
          </a:xfrm>
          <a:prstGeom prst="rect">
            <a:avLst/>
          </a:prstGeom>
        </p:spPr>
      </p:pic>
      <p:pic>
        <p:nvPicPr>
          <p:cNvPr id="11" name="図 10">
            <a:extLst>
              <a:ext uri="{FF2B5EF4-FFF2-40B4-BE49-F238E27FC236}">
                <a16:creationId xmlns:a16="http://schemas.microsoft.com/office/drawing/2014/main" id="{496ECC9D-5A98-4E0A-8996-5B05D0494C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936" y="221250"/>
            <a:ext cx="2880000" cy="2160000"/>
          </a:xfrm>
          <a:prstGeom prst="rect">
            <a:avLst/>
          </a:prstGeom>
        </p:spPr>
      </p:pic>
      <p:pic>
        <p:nvPicPr>
          <p:cNvPr id="13" name="図 12">
            <a:extLst>
              <a:ext uri="{FF2B5EF4-FFF2-40B4-BE49-F238E27FC236}">
                <a16:creationId xmlns:a16="http://schemas.microsoft.com/office/drawing/2014/main" id="{89F221A5-52E0-40EB-B4C4-683FE0B085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24856" y="179058"/>
            <a:ext cx="2880000" cy="2160000"/>
          </a:xfrm>
          <a:prstGeom prst="rect">
            <a:avLst/>
          </a:prstGeom>
        </p:spPr>
      </p:pic>
      <p:pic>
        <p:nvPicPr>
          <p:cNvPr id="15" name="図 14">
            <a:extLst>
              <a:ext uri="{FF2B5EF4-FFF2-40B4-BE49-F238E27FC236}">
                <a16:creationId xmlns:a16="http://schemas.microsoft.com/office/drawing/2014/main" id="{455B325A-19B9-4C13-BF4C-519D006C15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24856" y="5165137"/>
            <a:ext cx="2880000" cy="2160000"/>
          </a:xfrm>
          <a:prstGeom prst="rect">
            <a:avLst/>
          </a:prstGeom>
        </p:spPr>
      </p:pic>
      <p:pic>
        <p:nvPicPr>
          <p:cNvPr id="17" name="図 16">
            <a:extLst>
              <a:ext uri="{FF2B5EF4-FFF2-40B4-BE49-F238E27FC236}">
                <a16:creationId xmlns:a16="http://schemas.microsoft.com/office/drawing/2014/main" id="{1DE3E5A7-4706-4F04-8555-E17EB3C682F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163" y="5201616"/>
            <a:ext cx="2880000" cy="2160000"/>
          </a:xfrm>
          <a:prstGeom prst="rect">
            <a:avLst/>
          </a:prstGeom>
        </p:spPr>
      </p:pic>
      <p:pic>
        <p:nvPicPr>
          <p:cNvPr id="19" name="図 18">
            <a:extLst>
              <a:ext uri="{FF2B5EF4-FFF2-40B4-BE49-F238E27FC236}">
                <a16:creationId xmlns:a16="http://schemas.microsoft.com/office/drawing/2014/main" id="{90746A8A-8863-4A05-B240-67F9170733B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72955" y="7524750"/>
            <a:ext cx="2880000" cy="2160000"/>
          </a:xfrm>
          <a:prstGeom prst="rect">
            <a:avLst/>
          </a:prstGeom>
        </p:spPr>
      </p:pic>
      <p:sp>
        <p:nvSpPr>
          <p:cNvPr id="20" name="吹き出し: 角を丸めた四角形 19">
            <a:extLst>
              <a:ext uri="{FF2B5EF4-FFF2-40B4-BE49-F238E27FC236}">
                <a16:creationId xmlns:a16="http://schemas.microsoft.com/office/drawing/2014/main" id="{05A4260C-E6F2-4CDD-9273-C61A5BF7496D}"/>
              </a:ext>
            </a:extLst>
          </p:cNvPr>
          <p:cNvSpPr/>
          <p:nvPr/>
        </p:nvSpPr>
        <p:spPr>
          <a:xfrm>
            <a:off x="2467569" y="1030146"/>
            <a:ext cx="1462733" cy="844953"/>
          </a:xfrm>
          <a:prstGeom prst="wedgeRoundRectCallout">
            <a:avLst>
              <a:gd name="adj1" fmla="val -77645"/>
              <a:gd name="adj2" fmla="val -31443"/>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電話をかけています。「もしもし～」</a:t>
            </a:r>
            <a:endParaRPr kumimoji="1" lang="en-US" altLang="ja-JP" sz="1200" dirty="0">
              <a:solidFill>
                <a:schemeClr val="tx1"/>
              </a:solidFill>
              <a:latin typeface="HGP創英角ﾎﾟｯﾌﾟ体" panose="040B0A00000000000000" pitchFamily="50" charset="-128"/>
              <a:ea typeface="HGP創英角ﾎﾟｯﾌﾟ体" panose="040B0A00000000000000" pitchFamily="50" charset="-128"/>
            </a:endParaRPr>
          </a:p>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「〇〇ちゃんです」</a:t>
            </a:r>
          </a:p>
        </p:txBody>
      </p:sp>
      <p:sp>
        <p:nvSpPr>
          <p:cNvPr id="21" name="吹き出し: 角を丸めた四角形 20">
            <a:extLst>
              <a:ext uri="{FF2B5EF4-FFF2-40B4-BE49-F238E27FC236}">
                <a16:creationId xmlns:a16="http://schemas.microsoft.com/office/drawing/2014/main" id="{57EB2FD2-3525-4436-85BA-54A0E45C8E3A}"/>
              </a:ext>
            </a:extLst>
          </p:cNvPr>
          <p:cNvSpPr/>
          <p:nvPr/>
        </p:nvSpPr>
        <p:spPr>
          <a:xfrm>
            <a:off x="2382072" y="3190146"/>
            <a:ext cx="1373529" cy="1354238"/>
          </a:xfrm>
          <a:prstGeom prst="wedgeRoundRectCallout">
            <a:avLst>
              <a:gd name="adj1" fmla="val -57349"/>
              <a:gd name="adj2" fmla="val 15776"/>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ボールプールで遊んでいます。</a:t>
            </a:r>
            <a:endParaRPr kumimoji="1" lang="en-US" altLang="ja-JP" sz="1200" dirty="0">
              <a:solidFill>
                <a:schemeClr val="tx1"/>
              </a:solidFill>
              <a:latin typeface="HGP創英角ﾎﾟｯﾌﾟ体" panose="040B0A00000000000000" pitchFamily="50" charset="-128"/>
              <a:ea typeface="HGP創英角ﾎﾟｯﾌﾟ体" panose="040B0A00000000000000" pitchFamily="50" charset="-128"/>
            </a:endParaRPr>
          </a:p>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手でぐるぐるかき混ぜると楽しいね！</a:t>
            </a:r>
          </a:p>
        </p:txBody>
      </p:sp>
      <p:sp>
        <p:nvSpPr>
          <p:cNvPr id="22" name="吹き出し: 角を丸めた四角形 21">
            <a:extLst>
              <a:ext uri="{FF2B5EF4-FFF2-40B4-BE49-F238E27FC236}">
                <a16:creationId xmlns:a16="http://schemas.microsoft.com/office/drawing/2014/main" id="{14A9F2BF-021B-4358-82F8-319E41CDD348}"/>
              </a:ext>
            </a:extLst>
          </p:cNvPr>
          <p:cNvSpPr/>
          <p:nvPr/>
        </p:nvSpPr>
        <p:spPr>
          <a:xfrm>
            <a:off x="2800108" y="8300329"/>
            <a:ext cx="1373529" cy="1354238"/>
          </a:xfrm>
          <a:prstGeom prst="wedgeRoundRectCallout">
            <a:avLst>
              <a:gd name="adj1" fmla="val 63999"/>
              <a:gd name="adj2" fmla="val 25178"/>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砂場遊びをしています。</a:t>
            </a:r>
            <a:endParaRPr kumimoji="1" lang="en-US" altLang="ja-JP" sz="1200" dirty="0">
              <a:solidFill>
                <a:schemeClr val="tx1"/>
              </a:solidFill>
              <a:latin typeface="HGP創英角ﾎﾟｯﾌﾟ体" panose="040B0A00000000000000" pitchFamily="50" charset="-128"/>
              <a:ea typeface="HGP創英角ﾎﾟｯﾌﾟ体" panose="040B0A00000000000000" pitchFamily="50" charset="-128"/>
            </a:endParaRPr>
          </a:p>
          <a:p>
            <a:r>
              <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rPr>
              <a:t>マットを運んでいるところに「一緒にやろう」と走って来てくれました。</a:t>
            </a:r>
          </a:p>
        </p:txBody>
      </p:sp>
    </p:spTree>
    <p:extLst>
      <p:ext uri="{BB962C8B-B14F-4D97-AF65-F5344CB8AC3E}">
        <p14:creationId xmlns:p14="http://schemas.microsoft.com/office/powerpoint/2010/main" val="40380472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TotalTime>
  <Words>192</Words>
  <Application>Microsoft Office PowerPoint</Application>
  <PresentationFormat>A4 210 x 297 mm</PresentationFormat>
  <Paragraphs>21</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HGP創英角ﾎﾟｯﾌﾟ体</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横溝　澄子</dc:creator>
  <cp:lastModifiedBy>横溝　澄子</cp:lastModifiedBy>
  <cp:revision>9</cp:revision>
  <cp:lastPrinted>2026-06-25T00:11:46Z</cp:lastPrinted>
  <dcterms:created xsi:type="dcterms:W3CDTF">2026-06-24T00:46:15Z</dcterms:created>
  <dcterms:modified xsi:type="dcterms:W3CDTF">2026-06-25T00:21:30Z</dcterms:modified>
</cp:coreProperties>
</file>