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</p:sldIdLst>
  <p:sldSz cx="11231563" cy="37433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66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4" d="100"/>
          <a:sy n="94" d="100"/>
        </p:scale>
        <p:origin x="10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3946" y="612623"/>
            <a:ext cx="8423672" cy="1303232"/>
          </a:xfrm>
        </p:spPr>
        <p:txBody>
          <a:bodyPr anchor="b"/>
          <a:lstStyle>
            <a:lvl1pPr algn="ctr">
              <a:defRPr sz="327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946" y="1966112"/>
            <a:ext cx="8423672" cy="903770"/>
          </a:xfrm>
        </p:spPr>
        <p:txBody>
          <a:bodyPr/>
          <a:lstStyle>
            <a:lvl1pPr marL="0" indent="0" algn="ctr">
              <a:buNone/>
              <a:defRPr sz="1310"/>
            </a:lvl1pPr>
            <a:lvl2pPr marL="249540" indent="0" algn="ctr">
              <a:buNone/>
              <a:defRPr sz="1092"/>
            </a:lvl2pPr>
            <a:lvl3pPr marL="499080" indent="0" algn="ctr">
              <a:buNone/>
              <a:defRPr sz="982"/>
            </a:lvl3pPr>
            <a:lvl4pPr marL="748619" indent="0" algn="ctr">
              <a:buNone/>
              <a:defRPr sz="873"/>
            </a:lvl4pPr>
            <a:lvl5pPr marL="998159" indent="0" algn="ctr">
              <a:buNone/>
              <a:defRPr sz="873"/>
            </a:lvl5pPr>
            <a:lvl6pPr marL="1247699" indent="0" algn="ctr">
              <a:buNone/>
              <a:defRPr sz="873"/>
            </a:lvl6pPr>
            <a:lvl7pPr marL="1497239" indent="0" algn="ctr">
              <a:buNone/>
              <a:defRPr sz="873"/>
            </a:lvl7pPr>
            <a:lvl8pPr marL="1746778" indent="0" algn="ctr">
              <a:buNone/>
              <a:defRPr sz="873"/>
            </a:lvl8pPr>
            <a:lvl9pPr marL="1996318" indent="0" algn="ctr">
              <a:buNone/>
              <a:defRPr sz="87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38A-64D3-40C6-8153-B579733FD69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906B-8DAE-4817-AF04-0243BED77B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6100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38A-64D3-40C6-8153-B579733FD69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906B-8DAE-4817-AF04-0243BED77B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0533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320" y="933232"/>
            <a:ext cx="9687223" cy="1557119"/>
          </a:xfrm>
        </p:spPr>
        <p:txBody>
          <a:bodyPr anchor="b"/>
          <a:lstStyle>
            <a:lvl1pPr>
              <a:defRPr sz="327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6320" y="2505082"/>
            <a:ext cx="9687223" cy="818852"/>
          </a:xfrm>
        </p:spPr>
        <p:txBody>
          <a:bodyPr/>
          <a:lstStyle>
            <a:lvl1pPr marL="0" indent="0">
              <a:buNone/>
              <a:defRPr sz="1310">
                <a:solidFill>
                  <a:schemeClr val="tx1">
                    <a:tint val="75000"/>
                  </a:schemeClr>
                </a:solidFill>
              </a:defRPr>
            </a:lvl1pPr>
            <a:lvl2pPr marL="249540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2pPr>
            <a:lvl3pPr marL="499080" indent="0">
              <a:buNone/>
              <a:defRPr sz="982">
                <a:solidFill>
                  <a:schemeClr val="tx1">
                    <a:tint val="75000"/>
                  </a:schemeClr>
                </a:solidFill>
              </a:defRPr>
            </a:lvl3pPr>
            <a:lvl4pPr marL="748619" indent="0">
              <a:buNone/>
              <a:defRPr sz="873">
                <a:solidFill>
                  <a:schemeClr val="tx1">
                    <a:tint val="75000"/>
                  </a:schemeClr>
                </a:solidFill>
              </a:defRPr>
            </a:lvl4pPr>
            <a:lvl5pPr marL="998159" indent="0">
              <a:buNone/>
              <a:defRPr sz="873">
                <a:solidFill>
                  <a:schemeClr val="tx1">
                    <a:tint val="75000"/>
                  </a:schemeClr>
                </a:solidFill>
              </a:defRPr>
            </a:lvl5pPr>
            <a:lvl6pPr marL="1247699" indent="0">
              <a:buNone/>
              <a:defRPr sz="873">
                <a:solidFill>
                  <a:schemeClr val="tx1">
                    <a:tint val="75000"/>
                  </a:schemeClr>
                </a:solidFill>
              </a:defRPr>
            </a:lvl6pPr>
            <a:lvl7pPr marL="1497239" indent="0">
              <a:buNone/>
              <a:defRPr sz="873">
                <a:solidFill>
                  <a:schemeClr val="tx1">
                    <a:tint val="75000"/>
                  </a:schemeClr>
                </a:solidFill>
              </a:defRPr>
            </a:lvl7pPr>
            <a:lvl8pPr marL="1746778" indent="0">
              <a:buNone/>
              <a:defRPr sz="873">
                <a:solidFill>
                  <a:schemeClr val="tx1">
                    <a:tint val="75000"/>
                  </a:schemeClr>
                </a:solidFill>
              </a:defRPr>
            </a:lvl8pPr>
            <a:lvl9pPr marL="1996318" indent="0">
              <a:buNone/>
              <a:defRPr sz="8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38A-64D3-40C6-8153-B579733FD69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906B-8DAE-4817-AF04-0243BED77B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6018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2170" y="996487"/>
            <a:ext cx="4773414" cy="23751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5979" y="996487"/>
            <a:ext cx="4773414" cy="23751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38A-64D3-40C6-8153-B579733FD69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906B-8DAE-4817-AF04-0243BED77B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0901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633" y="199298"/>
            <a:ext cx="9687223" cy="72353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3633" y="917635"/>
            <a:ext cx="4751477" cy="449719"/>
          </a:xfrm>
        </p:spPr>
        <p:txBody>
          <a:bodyPr anchor="b"/>
          <a:lstStyle>
            <a:lvl1pPr marL="0" indent="0">
              <a:buNone/>
              <a:defRPr sz="1310" b="1"/>
            </a:lvl1pPr>
            <a:lvl2pPr marL="249540" indent="0">
              <a:buNone/>
              <a:defRPr sz="1092" b="1"/>
            </a:lvl2pPr>
            <a:lvl3pPr marL="499080" indent="0">
              <a:buNone/>
              <a:defRPr sz="982" b="1"/>
            </a:lvl3pPr>
            <a:lvl4pPr marL="748619" indent="0">
              <a:buNone/>
              <a:defRPr sz="873" b="1"/>
            </a:lvl4pPr>
            <a:lvl5pPr marL="998159" indent="0">
              <a:buNone/>
              <a:defRPr sz="873" b="1"/>
            </a:lvl5pPr>
            <a:lvl6pPr marL="1247699" indent="0">
              <a:buNone/>
              <a:defRPr sz="873" b="1"/>
            </a:lvl6pPr>
            <a:lvl7pPr marL="1497239" indent="0">
              <a:buNone/>
              <a:defRPr sz="873" b="1"/>
            </a:lvl7pPr>
            <a:lvl8pPr marL="1746778" indent="0">
              <a:buNone/>
              <a:defRPr sz="873" b="1"/>
            </a:lvl8pPr>
            <a:lvl9pPr marL="1996318" indent="0">
              <a:buNone/>
              <a:defRPr sz="87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3633" y="1367353"/>
            <a:ext cx="4751477" cy="20111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85979" y="917635"/>
            <a:ext cx="4774877" cy="449719"/>
          </a:xfrm>
        </p:spPr>
        <p:txBody>
          <a:bodyPr anchor="b"/>
          <a:lstStyle>
            <a:lvl1pPr marL="0" indent="0">
              <a:buNone/>
              <a:defRPr sz="1310" b="1"/>
            </a:lvl1pPr>
            <a:lvl2pPr marL="249540" indent="0">
              <a:buNone/>
              <a:defRPr sz="1092" b="1"/>
            </a:lvl2pPr>
            <a:lvl3pPr marL="499080" indent="0">
              <a:buNone/>
              <a:defRPr sz="982" b="1"/>
            </a:lvl3pPr>
            <a:lvl4pPr marL="748619" indent="0">
              <a:buNone/>
              <a:defRPr sz="873" b="1"/>
            </a:lvl4pPr>
            <a:lvl5pPr marL="998159" indent="0">
              <a:buNone/>
              <a:defRPr sz="873" b="1"/>
            </a:lvl5pPr>
            <a:lvl6pPr marL="1247699" indent="0">
              <a:buNone/>
              <a:defRPr sz="873" b="1"/>
            </a:lvl6pPr>
            <a:lvl7pPr marL="1497239" indent="0">
              <a:buNone/>
              <a:defRPr sz="873" b="1"/>
            </a:lvl7pPr>
            <a:lvl8pPr marL="1746778" indent="0">
              <a:buNone/>
              <a:defRPr sz="873" b="1"/>
            </a:lvl8pPr>
            <a:lvl9pPr marL="1996318" indent="0">
              <a:buNone/>
              <a:defRPr sz="87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85979" y="1367353"/>
            <a:ext cx="4774877" cy="201117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38A-64D3-40C6-8153-B579733FD69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906B-8DAE-4817-AF04-0243BED77B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3212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38A-64D3-40C6-8153-B579733FD69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906B-8DAE-4817-AF04-0243BED77B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100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38A-64D3-40C6-8153-B579733FD69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906B-8DAE-4817-AF04-0243BED77B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2982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633" y="249555"/>
            <a:ext cx="3622471" cy="873443"/>
          </a:xfrm>
        </p:spPr>
        <p:txBody>
          <a:bodyPr anchor="b"/>
          <a:lstStyle>
            <a:lvl1pPr>
              <a:defRPr sz="174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4877" y="538970"/>
            <a:ext cx="5685979" cy="2660187"/>
          </a:xfrm>
        </p:spPr>
        <p:txBody>
          <a:bodyPr/>
          <a:lstStyle>
            <a:lvl1pPr>
              <a:defRPr sz="1747"/>
            </a:lvl1pPr>
            <a:lvl2pPr>
              <a:defRPr sz="1528"/>
            </a:lvl2pPr>
            <a:lvl3pPr>
              <a:defRPr sz="1310"/>
            </a:lvl3pPr>
            <a:lvl4pPr>
              <a:defRPr sz="1092"/>
            </a:lvl4pPr>
            <a:lvl5pPr>
              <a:defRPr sz="1092"/>
            </a:lvl5pPr>
            <a:lvl6pPr>
              <a:defRPr sz="1092"/>
            </a:lvl6pPr>
            <a:lvl7pPr>
              <a:defRPr sz="1092"/>
            </a:lvl7pPr>
            <a:lvl8pPr>
              <a:defRPr sz="1092"/>
            </a:lvl8pPr>
            <a:lvl9pPr>
              <a:defRPr sz="109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3633" y="1122997"/>
            <a:ext cx="3622471" cy="2080492"/>
          </a:xfrm>
        </p:spPr>
        <p:txBody>
          <a:bodyPr/>
          <a:lstStyle>
            <a:lvl1pPr marL="0" indent="0">
              <a:buNone/>
              <a:defRPr sz="873"/>
            </a:lvl1pPr>
            <a:lvl2pPr marL="249540" indent="0">
              <a:buNone/>
              <a:defRPr sz="764"/>
            </a:lvl2pPr>
            <a:lvl3pPr marL="499080" indent="0">
              <a:buNone/>
              <a:defRPr sz="655"/>
            </a:lvl3pPr>
            <a:lvl4pPr marL="748619" indent="0">
              <a:buNone/>
              <a:defRPr sz="546"/>
            </a:lvl4pPr>
            <a:lvl5pPr marL="998159" indent="0">
              <a:buNone/>
              <a:defRPr sz="546"/>
            </a:lvl5pPr>
            <a:lvl6pPr marL="1247699" indent="0">
              <a:buNone/>
              <a:defRPr sz="546"/>
            </a:lvl6pPr>
            <a:lvl7pPr marL="1497239" indent="0">
              <a:buNone/>
              <a:defRPr sz="546"/>
            </a:lvl7pPr>
            <a:lvl8pPr marL="1746778" indent="0">
              <a:buNone/>
              <a:defRPr sz="546"/>
            </a:lvl8pPr>
            <a:lvl9pPr marL="1996318" indent="0">
              <a:buNone/>
              <a:defRPr sz="54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38A-64D3-40C6-8153-B579733FD69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906B-8DAE-4817-AF04-0243BED77B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1480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633" y="249555"/>
            <a:ext cx="3622471" cy="873443"/>
          </a:xfrm>
        </p:spPr>
        <p:txBody>
          <a:bodyPr anchor="b"/>
          <a:lstStyle>
            <a:lvl1pPr>
              <a:defRPr sz="174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74877" y="538970"/>
            <a:ext cx="5685979" cy="2660187"/>
          </a:xfrm>
        </p:spPr>
        <p:txBody>
          <a:bodyPr anchor="t"/>
          <a:lstStyle>
            <a:lvl1pPr marL="0" indent="0">
              <a:buNone/>
              <a:defRPr sz="1747"/>
            </a:lvl1pPr>
            <a:lvl2pPr marL="249540" indent="0">
              <a:buNone/>
              <a:defRPr sz="1528"/>
            </a:lvl2pPr>
            <a:lvl3pPr marL="499080" indent="0">
              <a:buNone/>
              <a:defRPr sz="1310"/>
            </a:lvl3pPr>
            <a:lvl4pPr marL="748619" indent="0">
              <a:buNone/>
              <a:defRPr sz="1092"/>
            </a:lvl4pPr>
            <a:lvl5pPr marL="998159" indent="0">
              <a:buNone/>
              <a:defRPr sz="1092"/>
            </a:lvl5pPr>
            <a:lvl6pPr marL="1247699" indent="0">
              <a:buNone/>
              <a:defRPr sz="1092"/>
            </a:lvl6pPr>
            <a:lvl7pPr marL="1497239" indent="0">
              <a:buNone/>
              <a:defRPr sz="1092"/>
            </a:lvl7pPr>
            <a:lvl8pPr marL="1746778" indent="0">
              <a:buNone/>
              <a:defRPr sz="1092"/>
            </a:lvl8pPr>
            <a:lvl9pPr marL="1996318" indent="0">
              <a:buNone/>
              <a:defRPr sz="1092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3633" y="1122997"/>
            <a:ext cx="3622471" cy="2080492"/>
          </a:xfrm>
        </p:spPr>
        <p:txBody>
          <a:bodyPr/>
          <a:lstStyle>
            <a:lvl1pPr marL="0" indent="0">
              <a:buNone/>
              <a:defRPr sz="873"/>
            </a:lvl1pPr>
            <a:lvl2pPr marL="249540" indent="0">
              <a:buNone/>
              <a:defRPr sz="764"/>
            </a:lvl2pPr>
            <a:lvl3pPr marL="499080" indent="0">
              <a:buNone/>
              <a:defRPr sz="655"/>
            </a:lvl3pPr>
            <a:lvl4pPr marL="748619" indent="0">
              <a:buNone/>
              <a:defRPr sz="546"/>
            </a:lvl4pPr>
            <a:lvl5pPr marL="998159" indent="0">
              <a:buNone/>
              <a:defRPr sz="546"/>
            </a:lvl5pPr>
            <a:lvl6pPr marL="1247699" indent="0">
              <a:buNone/>
              <a:defRPr sz="546"/>
            </a:lvl6pPr>
            <a:lvl7pPr marL="1497239" indent="0">
              <a:buNone/>
              <a:defRPr sz="546"/>
            </a:lvl7pPr>
            <a:lvl8pPr marL="1746778" indent="0">
              <a:buNone/>
              <a:defRPr sz="546"/>
            </a:lvl8pPr>
            <a:lvl9pPr marL="1996318" indent="0">
              <a:buNone/>
              <a:defRPr sz="54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38A-64D3-40C6-8153-B579733FD69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906B-8DAE-4817-AF04-0243BED77B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515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38A-64D3-40C6-8153-B579733FD69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906B-8DAE-4817-AF04-0243BED77B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1239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37587" y="199297"/>
            <a:ext cx="2421806" cy="317229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2170" y="199297"/>
            <a:ext cx="7125023" cy="317229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AE38A-64D3-40C6-8153-B579733FD69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1906B-8DAE-4817-AF04-0243BED77B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4545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2170" y="199298"/>
            <a:ext cx="9687223" cy="7235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2170" y="996487"/>
            <a:ext cx="9687223" cy="2375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2170" y="3469508"/>
            <a:ext cx="2527102" cy="199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AE38A-64D3-40C6-8153-B579733FD69E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455" y="3469508"/>
            <a:ext cx="3790653" cy="199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32291" y="3469508"/>
            <a:ext cx="2527102" cy="199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1906B-8DAE-4817-AF04-0243BED77B7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3788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499080" rtl="0" eaLnBrk="1" latinLnBrk="0" hangingPunct="1">
        <a:lnSpc>
          <a:spcPct val="90000"/>
        </a:lnSpc>
        <a:spcBef>
          <a:spcPct val="0"/>
        </a:spcBef>
        <a:buNone/>
        <a:defRPr kumimoji="1" sz="240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4770" indent="-124770" algn="l" defTabSz="499080" rtl="0" eaLnBrk="1" latinLnBrk="0" hangingPunct="1">
        <a:lnSpc>
          <a:spcPct val="90000"/>
        </a:lnSpc>
        <a:spcBef>
          <a:spcPts val="546"/>
        </a:spcBef>
        <a:buFont typeface="Arial" panose="020B0604020202020204" pitchFamily="34" charset="0"/>
        <a:buChar char="•"/>
        <a:defRPr kumimoji="1" sz="1528" kern="1200">
          <a:solidFill>
            <a:schemeClr val="tx1"/>
          </a:solidFill>
          <a:latin typeface="+mn-lt"/>
          <a:ea typeface="+mn-ea"/>
          <a:cs typeface="+mn-cs"/>
        </a:defRPr>
      </a:lvl1pPr>
      <a:lvl2pPr marL="374310" indent="-124770" algn="l" defTabSz="499080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kumimoji="1" sz="1310" kern="1200">
          <a:solidFill>
            <a:schemeClr val="tx1"/>
          </a:solidFill>
          <a:latin typeface="+mn-lt"/>
          <a:ea typeface="+mn-ea"/>
          <a:cs typeface="+mn-cs"/>
        </a:defRPr>
      </a:lvl2pPr>
      <a:lvl3pPr marL="623849" indent="-124770" algn="l" defTabSz="499080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kumimoji="1"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73389" indent="-124770" algn="l" defTabSz="499080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kumimoji="1" sz="982" kern="1200">
          <a:solidFill>
            <a:schemeClr val="tx1"/>
          </a:solidFill>
          <a:latin typeface="+mn-lt"/>
          <a:ea typeface="+mn-ea"/>
          <a:cs typeface="+mn-cs"/>
        </a:defRPr>
      </a:lvl4pPr>
      <a:lvl5pPr marL="1122929" indent="-124770" algn="l" defTabSz="499080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kumimoji="1" sz="982" kern="1200">
          <a:solidFill>
            <a:schemeClr val="tx1"/>
          </a:solidFill>
          <a:latin typeface="+mn-lt"/>
          <a:ea typeface="+mn-ea"/>
          <a:cs typeface="+mn-cs"/>
        </a:defRPr>
      </a:lvl5pPr>
      <a:lvl6pPr marL="1372469" indent="-124770" algn="l" defTabSz="499080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kumimoji="1" sz="982" kern="1200">
          <a:solidFill>
            <a:schemeClr val="tx1"/>
          </a:solidFill>
          <a:latin typeface="+mn-lt"/>
          <a:ea typeface="+mn-ea"/>
          <a:cs typeface="+mn-cs"/>
        </a:defRPr>
      </a:lvl6pPr>
      <a:lvl7pPr marL="1622008" indent="-124770" algn="l" defTabSz="499080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kumimoji="1" sz="982" kern="1200">
          <a:solidFill>
            <a:schemeClr val="tx1"/>
          </a:solidFill>
          <a:latin typeface="+mn-lt"/>
          <a:ea typeface="+mn-ea"/>
          <a:cs typeface="+mn-cs"/>
        </a:defRPr>
      </a:lvl7pPr>
      <a:lvl8pPr marL="1871548" indent="-124770" algn="l" defTabSz="499080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kumimoji="1" sz="982" kern="1200">
          <a:solidFill>
            <a:schemeClr val="tx1"/>
          </a:solidFill>
          <a:latin typeface="+mn-lt"/>
          <a:ea typeface="+mn-ea"/>
          <a:cs typeface="+mn-cs"/>
        </a:defRPr>
      </a:lvl8pPr>
      <a:lvl9pPr marL="2121088" indent="-124770" algn="l" defTabSz="499080" rtl="0" eaLnBrk="1" latinLnBrk="0" hangingPunct="1">
        <a:lnSpc>
          <a:spcPct val="90000"/>
        </a:lnSpc>
        <a:spcBef>
          <a:spcPts val="273"/>
        </a:spcBef>
        <a:buFont typeface="Arial" panose="020B0604020202020204" pitchFamily="34" charset="0"/>
        <a:buChar char="•"/>
        <a:defRPr kumimoji="1" sz="9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9080" rtl="0" eaLnBrk="1" latinLnBrk="0" hangingPunct="1">
        <a:defRPr kumimoji="1" sz="982" kern="1200">
          <a:solidFill>
            <a:schemeClr val="tx1"/>
          </a:solidFill>
          <a:latin typeface="+mn-lt"/>
          <a:ea typeface="+mn-ea"/>
          <a:cs typeface="+mn-cs"/>
        </a:defRPr>
      </a:lvl1pPr>
      <a:lvl2pPr marL="249540" algn="l" defTabSz="499080" rtl="0" eaLnBrk="1" latinLnBrk="0" hangingPunct="1">
        <a:defRPr kumimoji="1" sz="982" kern="1200">
          <a:solidFill>
            <a:schemeClr val="tx1"/>
          </a:solidFill>
          <a:latin typeface="+mn-lt"/>
          <a:ea typeface="+mn-ea"/>
          <a:cs typeface="+mn-cs"/>
        </a:defRPr>
      </a:lvl2pPr>
      <a:lvl3pPr marL="499080" algn="l" defTabSz="499080" rtl="0" eaLnBrk="1" latinLnBrk="0" hangingPunct="1">
        <a:defRPr kumimoji="1" sz="982" kern="1200">
          <a:solidFill>
            <a:schemeClr val="tx1"/>
          </a:solidFill>
          <a:latin typeface="+mn-lt"/>
          <a:ea typeface="+mn-ea"/>
          <a:cs typeface="+mn-cs"/>
        </a:defRPr>
      </a:lvl3pPr>
      <a:lvl4pPr marL="748619" algn="l" defTabSz="499080" rtl="0" eaLnBrk="1" latinLnBrk="0" hangingPunct="1">
        <a:defRPr kumimoji="1" sz="982" kern="1200">
          <a:solidFill>
            <a:schemeClr val="tx1"/>
          </a:solidFill>
          <a:latin typeface="+mn-lt"/>
          <a:ea typeface="+mn-ea"/>
          <a:cs typeface="+mn-cs"/>
        </a:defRPr>
      </a:lvl4pPr>
      <a:lvl5pPr marL="998159" algn="l" defTabSz="499080" rtl="0" eaLnBrk="1" latinLnBrk="0" hangingPunct="1">
        <a:defRPr kumimoji="1" sz="982" kern="1200">
          <a:solidFill>
            <a:schemeClr val="tx1"/>
          </a:solidFill>
          <a:latin typeface="+mn-lt"/>
          <a:ea typeface="+mn-ea"/>
          <a:cs typeface="+mn-cs"/>
        </a:defRPr>
      </a:lvl5pPr>
      <a:lvl6pPr marL="1247699" algn="l" defTabSz="499080" rtl="0" eaLnBrk="1" latinLnBrk="0" hangingPunct="1">
        <a:defRPr kumimoji="1" sz="982" kern="1200">
          <a:solidFill>
            <a:schemeClr val="tx1"/>
          </a:solidFill>
          <a:latin typeface="+mn-lt"/>
          <a:ea typeface="+mn-ea"/>
          <a:cs typeface="+mn-cs"/>
        </a:defRPr>
      </a:lvl6pPr>
      <a:lvl7pPr marL="1497239" algn="l" defTabSz="499080" rtl="0" eaLnBrk="1" latinLnBrk="0" hangingPunct="1">
        <a:defRPr kumimoji="1" sz="982" kern="1200">
          <a:solidFill>
            <a:schemeClr val="tx1"/>
          </a:solidFill>
          <a:latin typeface="+mn-lt"/>
          <a:ea typeface="+mn-ea"/>
          <a:cs typeface="+mn-cs"/>
        </a:defRPr>
      </a:lvl7pPr>
      <a:lvl8pPr marL="1746778" algn="l" defTabSz="499080" rtl="0" eaLnBrk="1" latinLnBrk="0" hangingPunct="1">
        <a:defRPr kumimoji="1" sz="982" kern="1200">
          <a:solidFill>
            <a:schemeClr val="tx1"/>
          </a:solidFill>
          <a:latin typeface="+mn-lt"/>
          <a:ea typeface="+mn-ea"/>
          <a:cs typeface="+mn-cs"/>
        </a:defRPr>
      </a:lvl8pPr>
      <a:lvl9pPr marL="1996318" algn="l" defTabSz="499080" rtl="0" eaLnBrk="1" latinLnBrk="0" hangingPunct="1">
        <a:defRPr kumimoji="1" sz="9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EA31759-0454-E5A0-99E7-08AB6E329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33" b="16926"/>
          <a:stretch/>
        </p:blipFill>
        <p:spPr>
          <a:xfrm rot="10800000">
            <a:off x="2119745" y="0"/>
            <a:ext cx="8285019" cy="374332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EACBCEB-26FA-71C9-95BA-95C2E6F43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5" t="12094" r="7652"/>
          <a:stretch/>
        </p:blipFill>
        <p:spPr>
          <a:xfrm>
            <a:off x="96982" y="221672"/>
            <a:ext cx="2022763" cy="269038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F4FEE98-D6D4-26C6-F7E2-B77438BE78F7}"/>
              </a:ext>
            </a:extLst>
          </p:cNvPr>
          <p:cNvSpPr txBox="1"/>
          <p:nvPr/>
        </p:nvSpPr>
        <p:spPr>
          <a:xfrm>
            <a:off x="318655" y="2687782"/>
            <a:ext cx="1801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rgbClr val="FF0066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さくらのようせい</a:t>
            </a:r>
            <a:endParaRPr kumimoji="1" lang="en-US" altLang="ja-JP" sz="1600" dirty="0">
              <a:solidFill>
                <a:srgbClr val="FF0066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600" dirty="0">
                <a:solidFill>
                  <a:srgbClr val="FF0066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ねづちゃん</a:t>
            </a:r>
          </a:p>
        </p:txBody>
      </p:sp>
    </p:spTree>
    <p:extLst>
      <p:ext uri="{BB962C8B-B14F-4D97-AF65-F5344CB8AC3E}">
        <p14:creationId xmlns:p14="http://schemas.microsoft.com/office/powerpoint/2010/main" val="467287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5E08EFBE-B6CE-97DF-A3C8-191D28811F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54719" y="470217"/>
            <a:ext cx="3761737" cy="2821303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DC13AF3-484B-A60B-A74A-09F788A19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880" y="861854"/>
            <a:ext cx="3145156" cy="2358867"/>
          </a:xfrm>
          <a:prstGeom prst="ellipse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CF9AFFB-801F-F4E4-7A18-B58AB80A68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3082" y="861854"/>
            <a:ext cx="3097213" cy="2322910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91624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35</TotalTime>
  <Words>5</Words>
  <Application>Microsoft Office PowerPoint</Application>
  <PresentationFormat>ユーザー設定</PresentationFormat>
  <Paragraphs>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HGP創英角ﾎﾟｯﾌﾟ体</vt:lpstr>
      <vt:lpstr>Arial</vt:lpstr>
      <vt:lpstr>Calibri</vt:lpstr>
      <vt:lpstr>Calibri Light</vt:lpstr>
      <vt:lpstr>Office 2013 - 2022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014湯島幼稚園 共通</dc:creator>
  <cp:lastModifiedBy>今村 久美子</cp:lastModifiedBy>
  <cp:revision>10</cp:revision>
  <dcterms:created xsi:type="dcterms:W3CDTF">2026-06-19T04:16:13Z</dcterms:created>
  <dcterms:modified xsi:type="dcterms:W3CDTF">2026-09-11T03:48:56Z</dcterms:modified>
</cp:coreProperties>
</file>