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4"/>
  </p:notesMasterIdLst>
  <p:sldIdLst>
    <p:sldId id="269" r:id="rId2"/>
    <p:sldId id="264" r:id="rId3"/>
    <p:sldId id="265" r:id="rId4"/>
    <p:sldId id="266" r:id="rId5"/>
    <p:sldId id="267" r:id="rId6"/>
    <p:sldId id="268" r:id="rId7"/>
    <p:sldId id="256" r:id="rId8"/>
    <p:sldId id="257" r:id="rId9"/>
    <p:sldId id="259" r:id="rId10"/>
    <p:sldId id="260" r:id="rId11"/>
    <p:sldId id="261" r:id="rId12"/>
    <p:sldId id="262" r:id="rId13"/>
  </p:sldIdLst>
  <p:sldSz cx="12192000" cy="6858000"/>
  <p:notesSz cx="7031038" cy="101631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56757" autoAdjust="0"/>
  </p:normalViewPr>
  <p:slideViewPr>
    <p:cSldViewPr snapToGrid="0">
      <p:cViewPr varScale="1">
        <p:scale>
          <a:sx n="41" d="100"/>
          <a:sy n="41" d="100"/>
        </p:scale>
        <p:origin x="1860" y="54"/>
      </p:cViewPr>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slide" Target="slides/slide7.xml" />
  <Relationship Id="rId13" Type="http://schemas.openxmlformats.org/officeDocument/2006/relationships/slide" Target="slides/slide12.xml" />
  <Relationship Id="rId18" Type="http://schemas.openxmlformats.org/officeDocument/2006/relationships/tableStyles" Target="tableStyles.xml" />
  <Relationship Id="rId3" Type="http://schemas.openxmlformats.org/officeDocument/2006/relationships/slide" Target="slides/slide2.xml" />
  <Relationship Id="rId7" Type="http://schemas.openxmlformats.org/officeDocument/2006/relationships/slide" Target="slides/slide6.xml" />
  <Relationship Id="rId12" Type="http://schemas.openxmlformats.org/officeDocument/2006/relationships/slide" Target="slides/slide11.xml" />
  <Relationship Id="rId17" Type="http://schemas.openxmlformats.org/officeDocument/2006/relationships/theme" Target="theme/theme1.xml" />
  <Relationship Id="rId2" Type="http://schemas.openxmlformats.org/officeDocument/2006/relationships/slide" Target="slides/slide1.xml" />
  <Relationship Id="rId16" Type="http://schemas.openxmlformats.org/officeDocument/2006/relationships/viewProps" Target="viewProps.xml" />
  <Relationship Id="rId1" Type="http://schemas.openxmlformats.org/officeDocument/2006/relationships/slideMaster" Target="slideMasters/slideMaster1.xml" />
  <Relationship Id="rId6" Type="http://schemas.openxmlformats.org/officeDocument/2006/relationships/slide" Target="slides/slide5.xml" />
  <Relationship Id="rId11" Type="http://schemas.openxmlformats.org/officeDocument/2006/relationships/slide" Target="slides/slide10.xml" />
  <Relationship Id="rId5" Type="http://schemas.openxmlformats.org/officeDocument/2006/relationships/slide" Target="slides/slide4.xml" />
  <Relationship Id="rId15" Type="http://schemas.openxmlformats.org/officeDocument/2006/relationships/presProps" Target="presProps.xml" />
  <Relationship Id="rId10" Type="http://schemas.openxmlformats.org/officeDocument/2006/relationships/slide" Target="slides/slide9.xml" />
  <Relationship Id="rId4" Type="http://schemas.openxmlformats.org/officeDocument/2006/relationships/slide" Target="slides/slide3.xml" />
  <Relationship Id="rId9" Type="http://schemas.openxmlformats.org/officeDocument/2006/relationships/slide" Target="slides/slide8.xml" />
  <Relationship Id="rId14" Type="http://schemas.openxmlformats.org/officeDocument/2006/relationships/notesMaster" Target="notesMasters/notesMaster1.xml" />
</Relationships>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46783" cy="509924"/>
          </a:xfrm>
          <a:prstGeom prst="rect">
            <a:avLst/>
          </a:prstGeom>
        </p:spPr>
        <p:txBody>
          <a:bodyPr vert="horz" lIns="98252" tIns="49126" rIns="98252" bIns="49126" rtlCol="0"/>
          <a:lstStyle>
            <a:lvl1pPr algn="l">
              <a:defRPr sz="1300"/>
            </a:lvl1pPr>
          </a:lstStyle>
          <a:p>
            <a:endParaRPr kumimoji="1" lang="ja-JP" altLang="en-US"/>
          </a:p>
        </p:txBody>
      </p:sp>
      <p:sp>
        <p:nvSpPr>
          <p:cNvPr id="3" name="日付プレースホルダー 2"/>
          <p:cNvSpPr>
            <a:spLocks noGrp="1"/>
          </p:cNvSpPr>
          <p:nvPr>
            <p:ph type="dt" idx="1"/>
          </p:nvPr>
        </p:nvSpPr>
        <p:spPr>
          <a:xfrm>
            <a:off x="3982628" y="0"/>
            <a:ext cx="3046783" cy="509924"/>
          </a:xfrm>
          <a:prstGeom prst="rect">
            <a:avLst/>
          </a:prstGeom>
        </p:spPr>
        <p:txBody>
          <a:bodyPr vert="horz" lIns="98252" tIns="49126" rIns="98252" bIns="49126" rtlCol="0"/>
          <a:lstStyle>
            <a:lvl1pPr algn="r">
              <a:defRPr sz="1300"/>
            </a:lvl1pPr>
          </a:lstStyle>
          <a:p>
            <a:fld id="{DE2988E1-4EA9-4DA0-A28F-A9CFE679C3C4}" type="datetimeFigureOut">
              <a:rPr kumimoji="1" lang="ja-JP" altLang="en-US" smtClean="0"/>
              <a:t>2023/5/31</a:t>
            </a:fld>
            <a:endParaRPr kumimoji="1" lang="ja-JP" altLang="en-US"/>
          </a:p>
        </p:txBody>
      </p:sp>
      <p:sp>
        <p:nvSpPr>
          <p:cNvPr id="4" name="スライド イメージ プレースホルダー 3"/>
          <p:cNvSpPr>
            <a:spLocks noGrp="1" noRot="1" noChangeAspect="1"/>
          </p:cNvSpPr>
          <p:nvPr>
            <p:ph type="sldImg" idx="2"/>
          </p:nvPr>
        </p:nvSpPr>
        <p:spPr>
          <a:xfrm>
            <a:off x="466725" y="1270000"/>
            <a:ext cx="6097588" cy="3430588"/>
          </a:xfrm>
          <a:prstGeom prst="rect">
            <a:avLst/>
          </a:prstGeom>
          <a:noFill/>
          <a:ln w="12700">
            <a:solidFill>
              <a:prstClr val="black"/>
            </a:solidFill>
          </a:ln>
        </p:spPr>
        <p:txBody>
          <a:bodyPr vert="horz" lIns="98252" tIns="49126" rIns="98252" bIns="49126" rtlCol="0" anchor="ctr"/>
          <a:lstStyle/>
          <a:p>
            <a:endParaRPr lang="ja-JP" altLang="en-US"/>
          </a:p>
        </p:txBody>
      </p:sp>
      <p:sp>
        <p:nvSpPr>
          <p:cNvPr id="5" name="ノート プレースホルダー 4"/>
          <p:cNvSpPr>
            <a:spLocks noGrp="1"/>
          </p:cNvSpPr>
          <p:nvPr>
            <p:ph type="body" sz="quarter" idx="3"/>
          </p:nvPr>
        </p:nvSpPr>
        <p:spPr>
          <a:xfrm>
            <a:off x="703104" y="4891028"/>
            <a:ext cx="5624830" cy="4001750"/>
          </a:xfrm>
          <a:prstGeom prst="rect">
            <a:avLst/>
          </a:prstGeom>
        </p:spPr>
        <p:txBody>
          <a:bodyPr vert="horz" lIns="98252" tIns="49126" rIns="98252" bIns="4912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653253"/>
            <a:ext cx="3046783" cy="509923"/>
          </a:xfrm>
          <a:prstGeom prst="rect">
            <a:avLst/>
          </a:prstGeom>
        </p:spPr>
        <p:txBody>
          <a:bodyPr vert="horz" lIns="98252" tIns="49126" rIns="98252" bIns="49126"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82628" y="9653253"/>
            <a:ext cx="3046783" cy="509923"/>
          </a:xfrm>
          <a:prstGeom prst="rect">
            <a:avLst/>
          </a:prstGeom>
        </p:spPr>
        <p:txBody>
          <a:bodyPr vert="horz" lIns="98252" tIns="49126" rIns="98252" bIns="49126" rtlCol="0" anchor="b"/>
          <a:lstStyle>
            <a:lvl1pPr algn="r">
              <a:defRPr sz="1300"/>
            </a:lvl1pPr>
          </a:lstStyle>
          <a:p>
            <a:fld id="{6D065F32-FF5B-42A0-A7DB-6C117758039D}" type="slidenum">
              <a:rPr kumimoji="1" lang="ja-JP" altLang="en-US" smtClean="0"/>
              <a:t>‹#›</a:t>
            </a:fld>
            <a:endParaRPr kumimoji="1" lang="ja-JP" altLang="en-US"/>
          </a:p>
        </p:txBody>
      </p:sp>
    </p:spTree>
    <p:extLst>
      <p:ext uri="{BB962C8B-B14F-4D97-AF65-F5344CB8AC3E}">
        <p14:creationId xmlns:p14="http://schemas.microsoft.com/office/powerpoint/2010/main" val="188390003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10.xml.rels>&#65279;<?xml version="1.0" encoding="utf-8" standalone="yes"?>
<Relationships xmlns="http://schemas.openxmlformats.org/package/2006/relationships">
  <Relationship Id="rId2" Type="http://schemas.openxmlformats.org/officeDocument/2006/relationships/slide" Target="../slides/slide10.xml" />
  <Relationship Id="rId1" Type="http://schemas.openxmlformats.org/officeDocument/2006/relationships/notesMaster" Target="../notesMasters/notesMaster1.xml" />
</Relationships>
</file>

<file path=ppt/notesSlides/_rels/notesSlide11.xml.rels>&#65279;<?xml version="1.0" encoding="utf-8" standalone="yes"?>
<Relationships xmlns="http://schemas.openxmlformats.org/package/2006/relationships">
  <Relationship Id="rId2" Type="http://schemas.openxmlformats.org/officeDocument/2006/relationships/slide" Target="../slides/slide11.xml" />
  <Relationship Id="rId1" Type="http://schemas.openxmlformats.org/officeDocument/2006/relationships/notesMaster" Target="../notesMasters/notesMaster1.xml" />
</Relationships>
</file>

<file path=ppt/notesSlides/_rels/notesSlide12.xml.rels>&#65279;<?xml version="1.0" encoding="utf-8" standalone="yes"?>
<Relationships xmlns="http://schemas.openxmlformats.org/package/2006/relationships">
  <Relationship Id="rId2" Type="http://schemas.openxmlformats.org/officeDocument/2006/relationships/slide" Target="../slides/slide12.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_rels/notesSlide3.xml.rels>&#65279;<?xml version="1.0" encoding="utf-8" standalone="yes"?>
<Relationships xmlns="http://schemas.openxmlformats.org/package/2006/relationships">
  <Relationship Id="rId2" Type="http://schemas.openxmlformats.org/officeDocument/2006/relationships/slide" Target="../slides/slide3.xml" />
  <Relationship Id="rId1" Type="http://schemas.openxmlformats.org/officeDocument/2006/relationships/notesMaster" Target="../notesMasters/notesMaster1.xml" />
</Relationships>
</file>

<file path=ppt/notesSlides/_rels/notesSlide4.xml.rels>&#65279;<?xml version="1.0" encoding="utf-8" standalone="yes"?>
<Relationships xmlns="http://schemas.openxmlformats.org/package/2006/relationships">
  <Relationship Id="rId2" Type="http://schemas.openxmlformats.org/officeDocument/2006/relationships/slide" Target="../slides/slide4.xml" />
  <Relationship Id="rId1" Type="http://schemas.openxmlformats.org/officeDocument/2006/relationships/notesMaster" Target="../notesMasters/notesMaster1.xml" />
</Relationships>
</file>

<file path=ppt/notesSlides/_rels/notesSlide5.xml.rels>&#65279;<?xml version="1.0" encoding="utf-8" standalone="yes"?>
<Relationships xmlns="http://schemas.openxmlformats.org/package/2006/relationships">
  <Relationship Id="rId2" Type="http://schemas.openxmlformats.org/officeDocument/2006/relationships/slide" Target="../slides/slide5.xml" />
  <Relationship Id="rId1" Type="http://schemas.openxmlformats.org/officeDocument/2006/relationships/notesMaster" Target="../notesMasters/notesMaster1.xml" />
</Relationships>
</file>

<file path=ppt/notesSlides/_rels/notesSlide6.xml.rels>&#65279;<?xml version="1.0" encoding="utf-8" standalone="yes"?>
<Relationships xmlns="http://schemas.openxmlformats.org/package/2006/relationships">
  <Relationship Id="rId2" Type="http://schemas.openxmlformats.org/officeDocument/2006/relationships/slide" Target="../slides/slide6.xml" />
  <Relationship Id="rId1" Type="http://schemas.openxmlformats.org/officeDocument/2006/relationships/notesMaster" Target="../notesMasters/notesMaster1.xml" />
</Relationships>
</file>

<file path=ppt/notesSlides/_rels/notesSlide7.xml.rels>&#65279;<?xml version="1.0" encoding="utf-8" standalone="yes"?>
<Relationships xmlns="http://schemas.openxmlformats.org/package/2006/relationships">
  <Relationship Id="rId2" Type="http://schemas.openxmlformats.org/officeDocument/2006/relationships/slide" Target="../slides/slide7.xml" />
  <Relationship Id="rId1" Type="http://schemas.openxmlformats.org/officeDocument/2006/relationships/notesMaster" Target="../notesMasters/notesMaster1.xml" />
</Relationships>
</file>

<file path=ppt/notesSlides/_rels/notesSlide8.xml.rels>&#65279;<?xml version="1.0" encoding="utf-8" standalone="yes"?>
<Relationships xmlns="http://schemas.openxmlformats.org/package/2006/relationships">
  <Relationship Id="rId2" Type="http://schemas.openxmlformats.org/officeDocument/2006/relationships/slide" Target="../slides/slide8.xml" />
  <Relationship Id="rId1" Type="http://schemas.openxmlformats.org/officeDocument/2006/relationships/notesMaster" Target="../notesMasters/notesMaster1.xml" />
</Relationships>
</file>

<file path=ppt/notesSlides/_rels/notesSlide9.xml.rels>&#65279;<?xml version="1.0" encoding="utf-8" standalone="yes"?>
<Relationships xmlns="http://schemas.openxmlformats.org/package/2006/relationships">
  <Relationship Id="rId2" Type="http://schemas.openxmlformats.org/officeDocument/2006/relationships/slide" Target="../slides/slide9.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文京区が進めるペーパーレス化の先行実施校として、段階的にペーパーレス化を進めております。</a:t>
            </a:r>
            <a:endParaRPr kumimoji="1" lang="en-US" altLang="ja-JP" dirty="0" smtClean="0"/>
          </a:p>
          <a:p>
            <a:r>
              <a:rPr kumimoji="1" lang="ja-JP" altLang="en-US" dirty="0" smtClean="0"/>
              <a:t>それに際し、「</a:t>
            </a:r>
            <a:r>
              <a:rPr kumimoji="1" lang="en-US" altLang="ja-JP" dirty="0" smtClean="0"/>
              <a:t>Home</a:t>
            </a:r>
            <a:r>
              <a:rPr kumimoji="1" lang="ja-JP" altLang="en-US" dirty="0" smtClean="0"/>
              <a:t>＆</a:t>
            </a:r>
            <a:r>
              <a:rPr kumimoji="1" lang="en-US" altLang="ja-JP" dirty="0" smtClean="0"/>
              <a:t>School</a:t>
            </a:r>
            <a:r>
              <a:rPr kumimoji="1" lang="ja-JP" altLang="en-US" dirty="0" smtClean="0"/>
              <a:t>」というアプリケーションを利用しています。</a:t>
            </a:r>
            <a:endParaRPr kumimoji="1" lang="en-US" altLang="ja-JP" dirty="0" smtClean="0"/>
          </a:p>
          <a:p>
            <a:r>
              <a:rPr lang="ja-JP" altLang="en-US" sz="1300" dirty="0">
                <a:solidFill>
                  <a:prstClr val="black"/>
                </a:solidFill>
              </a:rPr>
              <a:t>本日は、</a:t>
            </a:r>
            <a:r>
              <a:rPr lang="ja-JP" altLang="en-US" sz="1300" dirty="0" smtClean="0">
                <a:solidFill>
                  <a:prstClr val="black"/>
                </a:solidFill>
              </a:rPr>
              <a:t>１４日</a:t>
            </a:r>
            <a:r>
              <a:rPr lang="ja-JP" altLang="en-US" sz="1300" dirty="0">
                <a:solidFill>
                  <a:prstClr val="black"/>
                </a:solidFill>
              </a:rPr>
              <a:t>に配付しました「利用説明書」を基に、「</a:t>
            </a:r>
            <a:r>
              <a:rPr lang="en-US" altLang="ja-JP" sz="1300" dirty="0">
                <a:solidFill>
                  <a:prstClr val="black"/>
                </a:solidFill>
              </a:rPr>
              <a:t>Home</a:t>
            </a:r>
            <a:r>
              <a:rPr lang="ja-JP" altLang="en-US" sz="1300" dirty="0">
                <a:solidFill>
                  <a:prstClr val="black"/>
                </a:solidFill>
              </a:rPr>
              <a:t>＆</a:t>
            </a:r>
            <a:r>
              <a:rPr lang="en-US" altLang="ja-JP" sz="1300" dirty="0">
                <a:solidFill>
                  <a:prstClr val="black"/>
                </a:solidFill>
              </a:rPr>
              <a:t>School</a:t>
            </a:r>
            <a:r>
              <a:rPr lang="ja-JP" altLang="en-US" sz="1300" dirty="0">
                <a:solidFill>
                  <a:prstClr val="black"/>
                </a:solidFill>
              </a:rPr>
              <a:t>」への登録方法を説明いたします。</a:t>
            </a:r>
            <a:endParaRPr lang="en-US" altLang="ja-JP" sz="1300" dirty="0">
              <a:solidFill>
                <a:prstClr val="black"/>
              </a:solidFill>
            </a:endParaRPr>
          </a:p>
        </p:txBody>
      </p:sp>
      <p:sp>
        <p:nvSpPr>
          <p:cNvPr id="4" name="スライド番号プレースホルダー 3"/>
          <p:cNvSpPr>
            <a:spLocks noGrp="1"/>
          </p:cNvSpPr>
          <p:nvPr>
            <p:ph type="sldNum" sz="quarter" idx="5"/>
          </p:nvPr>
        </p:nvSpPr>
        <p:spPr/>
        <p:txBody>
          <a:bodyPr/>
          <a:lstStyle/>
          <a:p>
            <a:fld id="{6D065F32-FF5B-42A0-A7DB-6C117758039D}" type="slidenum">
              <a:rPr kumimoji="1" lang="ja-JP" altLang="en-US" smtClean="0"/>
              <a:t>1</a:t>
            </a:fld>
            <a:endParaRPr kumimoji="1" lang="ja-JP" altLang="en-US"/>
          </a:p>
        </p:txBody>
      </p:sp>
    </p:spTree>
    <p:extLst>
      <p:ext uri="{BB962C8B-B14F-4D97-AF65-F5344CB8AC3E}">
        <p14:creationId xmlns:p14="http://schemas.microsoft.com/office/powerpoint/2010/main" val="558177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欠席連絡を入力できる画面がでてきます。</a:t>
            </a:r>
            <a:endParaRPr kumimoji="1" lang="en-US" altLang="ja-JP" dirty="0"/>
          </a:p>
          <a:p>
            <a:r>
              <a:rPr kumimoji="1" lang="ja-JP" altLang="en-US" dirty="0"/>
              <a:t>該当する内容を、選択、または入力をしてください。</a:t>
            </a:r>
            <a:endParaRPr kumimoji="1" lang="en-US" altLang="ja-JP" dirty="0"/>
          </a:p>
          <a:p>
            <a:r>
              <a:rPr kumimoji="1" lang="ja-JP" altLang="en-US" dirty="0"/>
              <a:t>最後に、ページ下部にある「この内容で欠席連絡を送信する」ボタンをタップすると、学校への連絡が完了します。</a:t>
            </a:r>
            <a:endParaRPr kumimoji="1" lang="en-US" altLang="ja-JP" dirty="0"/>
          </a:p>
        </p:txBody>
      </p:sp>
      <p:sp>
        <p:nvSpPr>
          <p:cNvPr id="4" name="スライド番号プレースホルダー 3"/>
          <p:cNvSpPr>
            <a:spLocks noGrp="1"/>
          </p:cNvSpPr>
          <p:nvPr>
            <p:ph type="sldNum" sz="quarter" idx="5"/>
          </p:nvPr>
        </p:nvSpPr>
        <p:spPr/>
        <p:txBody>
          <a:bodyPr/>
          <a:lstStyle/>
          <a:p>
            <a:fld id="{6D065F32-FF5B-42A0-A7DB-6C117758039D}" type="slidenum">
              <a:rPr kumimoji="1" lang="ja-JP" altLang="en-US" smtClean="0"/>
              <a:t>10</a:t>
            </a:fld>
            <a:endParaRPr kumimoji="1" lang="ja-JP" altLang="en-US"/>
          </a:p>
        </p:txBody>
      </p:sp>
    </p:spTree>
    <p:extLst>
      <p:ext uri="{BB962C8B-B14F-4D97-AF65-F5344CB8AC3E}">
        <p14:creationId xmlns:p14="http://schemas.microsoft.com/office/powerpoint/2010/main" val="13727395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Home</a:t>
            </a:r>
            <a:r>
              <a:rPr kumimoji="1" lang="ja-JP" altLang="en-US" dirty="0"/>
              <a:t>＆</a:t>
            </a:r>
            <a:r>
              <a:rPr kumimoji="1" lang="en-US" altLang="ja-JP" dirty="0"/>
              <a:t>School</a:t>
            </a:r>
            <a:r>
              <a:rPr kumimoji="1" lang="ja-JP" altLang="en-US" dirty="0"/>
              <a:t>の「欠席連絡」の機能を活用すると、直接学校にご連絡いただけるとともに、</a:t>
            </a:r>
            <a:endParaRPr kumimoji="1" lang="en-US" altLang="ja-JP" dirty="0"/>
          </a:p>
          <a:p>
            <a:r>
              <a:rPr kumimoji="1" lang="ja-JP" altLang="en-US" dirty="0"/>
              <a:t>学校が連絡を確認したことを「学校確認済」という表示でお知らせすることができます。</a:t>
            </a:r>
            <a:endParaRPr kumimoji="1" lang="en-US" altLang="ja-JP" dirty="0"/>
          </a:p>
          <a:p>
            <a:endParaRPr kumimoji="1" lang="en-US" altLang="ja-JP" dirty="0"/>
          </a:p>
          <a:p>
            <a:r>
              <a:rPr kumimoji="1" lang="ja-JP" altLang="en-US" dirty="0"/>
              <a:t>また、欠席連絡の登録、送信は、午前８時１５分までに行っていただきますようお願いいたします。</a:t>
            </a:r>
          </a:p>
        </p:txBody>
      </p:sp>
      <p:sp>
        <p:nvSpPr>
          <p:cNvPr id="4" name="スライド番号プレースホルダー 3"/>
          <p:cNvSpPr>
            <a:spLocks noGrp="1"/>
          </p:cNvSpPr>
          <p:nvPr>
            <p:ph type="sldNum" sz="quarter" idx="5"/>
          </p:nvPr>
        </p:nvSpPr>
        <p:spPr/>
        <p:txBody>
          <a:bodyPr/>
          <a:lstStyle/>
          <a:p>
            <a:fld id="{6D065F32-FF5B-42A0-A7DB-6C117758039D}" type="slidenum">
              <a:rPr kumimoji="1" lang="ja-JP" altLang="en-US" smtClean="0"/>
              <a:t>11</a:t>
            </a:fld>
            <a:endParaRPr kumimoji="1" lang="ja-JP" altLang="en-US"/>
          </a:p>
        </p:txBody>
      </p:sp>
    </p:spTree>
    <p:extLst>
      <p:ext uri="{BB962C8B-B14F-4D97-AF65-F5344CB8AC3E}">
        <p14:creationId xmlns:p14="http://schemas.microsoft.com/office/powerpoint/2010/main" val="3559686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以上で、</a:t>
            </a:r>
            <a:r>
              <a:rPr kumimoji="1" lang="en-US" altLang="ja-JP" dirty="0"/>
              <a:t>Home</a:t>
            </a:r>
            <a:r>
              <a:rPr kumimoji="1" lang="ja-JP" altLang="en-US" dirty="0"/>
              <a:t>＆</a:t>
            </a:r>
            <a:r>
              <a:rPr kumimoji="1" lang="en-US" altLang="ja-JP" dirty="0"/>
              <a:t>School</a:t>
            </a:r>
            <a:r>
              <a:rPr kumimoji="1" lang="ja-JP" altLang="en-US" dirty="0"/>
              <a:t>を活用した欠席等の連絡についての説明を終わります。</a:t>
            </a:r>
            <a:endParaRPr kumimoji="1" lang="en-US" altLang="ja-JP" dirty="0"/>
          </a:p>
          <a:p>
            <a:r>
              <a:rPr kumimoji="1" lang="ja-JP" altLang="en-US" dirty="0"/>
              <a:t>ご協力、よろしくお願いいたします。</a:t>
            </a:r>
          </a:p>
        </p:txBody>
      </p:sp>
      <p:sp>
        <p:nvSpPr>
          <p:cNvPr id="4" name="スライド番号プレースホルダー 3"/>
          <p:cNvSpPr>
            <a:spLocks noGrp="1"/>
          </p:cNvSpPr>
          <p:nvPr>
            <p:ph type="sldNum" sz="quarter" idx="5"/>
          </p:nvPr>
        </p:nvSpPr>
        <p:spPr/>
        <p:txBody>
          <a:bodyPr/>
          <a:lstStyle/>
          <a:p>
            <a:fld id="{6D065F32-FF5B-42A0-A7DB-6C117758039D}" type="slidenum">
              <a:rPr kumimoji="1" lang="ja-JP" altLang="en-US" smtClean="0"/>
              <a:t>12</a:t>
            </a:fld>
            <a:endParaRPr kumimoji="1" lang="ja-JP" altLang="en-US"/>
          </a:p>
        </p:txBody>
      </p:sp>
    </p:spTree>
    <p:extLst>
      <p:ext uri="{BB962C8B-B14F-4D97-AF65-F5344CB8AC3E}">
        <p14:creationId xmlns:p14="http://schemas.microsoft.com/office/powerpoint/2010/main" val="2744047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「利用説明書」をご用意ください。</a:t>
            </a:r>
            <a:endParaRPr kumimoji="1" lang="en-US" altLang="ja-JP" dirty="0"/>
          </a:p>
          <a:p>
            <a:r>
              <a:rPr kumimoji="1" lang="ja-JP" altLang="en-US" dirty="0"/>
              <a:t>まず初めに、「登録有効期限」をご確認ください。こちらの期限を過ぎますと登録ができなくなってしまいますので、期限内の登録をお願いいたします。</a:t>
            </a:r>
            <a:endParaRPr kumimoji="1" lang="en-US" altLang="ja-JP" dirty="0"/>
          </a:p>
          <a:p>
            <a:r>
              <a:rPr kumimoji="1" lang="ja-JP" altLang="en-US" dirty="0"/>
              <a:t>最初に、ご利用の端末に準じた</a:t>
            </a:r>
            <a:r>
              <a:rPr kumimoji="1" lang="en-US" altLang="ja-JP" dirty="0"/>
              <a:t>QR</a:t>
            </a:r>
            <a:r>
              <a:rPr kumimoji="1" lang="ja-JP" altLang="en-US" dirty="0"/>
              <a:t>コードから、</a:t>
            </a:r>
            <a:r>
              <a:rPr kumimoji="1" lang="en-US" altLang="ja-JP" dirty="0"/>
              <a:t>Home</a:t>
            </a:r>
            <a:r>
              <a:rPr kumimoji="1" lang="ja-JP" altLang="en-US" dirty="0"/>
              <a:t>＆</a:t>
            </a:r>
            <a:r>
              <a:rPr kumimoji="1" lang="en-US" altLang="ja-JP" dirty="0"/>
              <a:t>School</a:t>
            </a:r>
            <a:r>
              <a:rPr kumimoji="1" lang="ja-JP" altLang="en-US" dirty="0"/>
              <a:t>のアプリをインストールしてください。</a:t>
            </a:r>
            <a:endParaRPr kumimoji="1" lang="en-US" altLang="ja-JP" dirty="0"/>
          </a:p>
          <a:p>
            <a:r>
              <a:rPr kumimoji="1" lang="ja-JP" altLang="en-US" dirty="0"/>
              <a:t>アプリを起動したら、「初めて</a:t>
            </a:r>
            <a:r>
              <a:rPr kumimoji="1" lang="en-US" altLang="ja-JP" dirty="0"/>
              <a:t>C4th</a:t>
            </a:r>
            <a:r>
              <a:rPr kumimoji="1" lang="ja-JP" altLang="en-US" dirty="0"/>
              <a:t>　</a:t>
            </a:r>
            <a:r>
              <a:rPr kumimoji="1" lang="en-US" altLang="ja-JP" dirty="0"/>
              <a:t>Home</a:t>
            </a:r>
            <a:r>
              <a:rPr kumimoji="1" lang="ja-JP" altLang="en-US" dirty="0"/>
              <a:t>＆</a:t>
            </a:r>
            <a:r>
              <a:rPr kumimoji="1" lang="en-US" altLang="ja-JP" dirty="0"/>
              <a:t>School</a:t>
            </a:r>
            <a:r>
              <a:rPr kumimoji="1" lang="ja-JP" altLang="en-US" dirty="0"/>
              <a:t>を利用する方」を選択し、ステップ</a:t>
            </a:r>
            <a:r>
              <a:rPr kumimoji="1" lang="en-US" altLang="ja-JP" dirty="0"/>
              <a:t>3</a:t>
            </a:r>
            <a:r>
              <a:rPr kumimoji="1" lang="ja-JP" altLang="en-US" dirty="0"/>
              <a:t>の</a:t>
            </a:r>
            <a:r>
              <a:rPr kumimoji="1" lang="en-US" altLang="ja-JP" dirty="0"/>
              <a:t>QR</a:t>
            </a:r>
            <a:r>
              <a:rPr kumimoji="1" lang="ja-JP" altLang="en-US" dirty="0"/>
              <a:t>コードを読み込むか、学校</a:t>
            </a:r>
            <a:r>
              <a:rPr kumimoji="1" lang="en-US" altLang="ja-JP" dirty="0"/>
              <a:t>ID</a:t>
            </a:r>
            <a:r>
              <a:rPr kumimoji="1" lang="ja-JP" altLang="en-US" dirty="0"/>
              <a:t>・子ども情報を入力します。</a:t>
            </a:r>
            <a:endParaRPr kumimoji="1" lang="en-US" altLang="ja-JP" dirty="0"/>
          </a:p>
          <a:p>
            <a:r>
              <a:rPr kumimoji="1" lang="ja-JP" altLang="en-US" dirty="0"/>
              <a:t>その後、プロフィール登録から、利用者名、ログイン</a:t>
            </a:r>
            <a:r>
              <a:rPr kumimoji="1" lang="en-US" altLang="ja-JP" dirty="0"/>
              <a:t>ID</a:t>
            </a:r>
            <a:r>
              <a:rPr kumimoji="1" lang="ja-JP" altLang="en-US" dirty="0"/>
              <a:t>、パスワード、メールアドレスをご入力ください。</a:t>
            </a:r>
            <a:endParaRPr kumimoji="1" lang="en-US" altLang="ja-JP" dirty="0"/>
          </a:p>
          <a:p>
            <a:r>
              <a:rPr kumimoji="1" lang="ja-JP" altLang="en-US" dirty="0"/>
              <a:t>メールアドレスは、パスワードを忘れた場合や、本人確認の際に利用されます。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B737D508-FCA4-4153-A381-8D1EA279B81A}" type="slidenum">
              <a:rPr kumimoji="1" lang="ja-JP" altLang="en-US" smtClean="0"/>
              <a:t>2</a:t>
            </a:fld>
            <a:endParaRPr kumimoji="1" lang="ja-JP" altLang="en-US"/>
          </a:p>
        </p:txBody>
      </p:sp>
    </p:spTree>
    <p:extLst>
      <p:ext uri="{BB962C8B-B14F-4D97-AF65-F5344CB8AC3E}">
        <p14:creationId xmlns:p14="http://schemas.microsoft.com/office/powerpoint/2010/main" val="1632864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続いて、裏面をご覧ください。</a:t>
            </a:r>
            <a:endParaRPr kumimoji="1" lang="en-US" altLang="ja-JP" dirty="0"/>
          </a:p>
          <a:p>
            <a:r>
              <a:rPr kumimoji="1" lang="ja-JP" altLang="en-US" dirty="0"/>
              <a:t>パソコンで登録する場合について説明します。</a:t>
            </a:r>
            <a:endParaRPr kumimoji="1" lang="en-US" altLang="ja-JP" dirty="0"/>
          </a:p>
          <a:p>
            <a:r>
              <a:rPr kumimoji="1" lang="ja-JP" altLang="en-US" dirty="0"/>
              <a:t>まず、</a:t>
            </a:r>
            <a:r>
              <a:rPr kumimoji="1" lang="en-US" altLang="ja-JP" dirty="0"/>
              <a:t>QR</a:t>
            </a:r>
            <a:r>
              <a:rPr kumimoji="1" lang="ja-JP" altLang="en-US" dirty="0"/>
              <a:t>コードまたは</a:t>
            </a:r>
            <a:r>
              <a:rPr kumimoji="1" lang="en-US" altLang="ja-JP" dirty="0"/>
              <a:t>URL</a:t>
            </a:r>
            <a:r>
              <a:rPr kumimoji="1" lang="ja-JP" altLang="en-US" dirty="0"/>
              <a:t>で</a:t>
            </a:r>
            <a:r>
              <a:rPr kumimoji="1" lang="en-US" altLang="ja-JP" dirty="0"/>
              <a:t>Home</a:t>
            </a:r>
            <a:r>
              <a:rPr kumimoji="1" lang="ja-JP" altLang="en-US" dirty="0"/>
              <a:t>＆</a:t>
            </a:r>
            <a:r>
              <a:rPr kumimoji="1" lang="en-US" altLang="ja-JP" dirty="0"/>
              <a:t>school</a:t>
            </a:r>
            <a:r>
              <a:rPr kumimoji="1" lang="ja-JP" altLang="en-US" dirty="0"/>
              <a:t>にアクセスしてください。</a:t>
            </a:r>
            <a:endParaRPr kumimoji="1" lang="en-US" altLang="ja-JP" dirty="0"/>
          </a:p>
          <a:p>
            <a:r>
              <a:rPr kumimoji="1" lang="ja-JP" altLang="en-US" dirty="0"/>
              <a:t>②、③の手順はスマートフォンと同様です。</a:t>
            </a:r>
          </a:p>
        </p:txBody>
      </p:sp>
      <p:sp>
        <p:nvSpPr>
          <p:cNvPr id="4" name="スライド番号プレースホルダー 3"/>
          <p:cNvSpPr>
            <a:spLocks noGrp="1"/>
          </p:cNvSpPr>
          <p:nvPr>
            <p:ph type="sldNum" sz="quarter" idx="10"/>
          </p:nvPr>
        </p:nvSpPr>
        <p:spPr/>
        <p:txBody>
          <a:bodyPr/>
          <a:lstStyle/>
          <a:p>
            <a:fld id="{B737D508-FCA4-4153-A381-8D1EA279B81A}" type="slidenum">
              <a:rPr kumimoji="1" lang="ja-JP" altLang="en-US" smtClean="0"/>
              <a:t>3</a:t>
            </a:fld>
            <a:endParaRPr kumimoji="1" lang="ja-JP" altLang="en-US"/>
          </a:p>
        </p:txBody>
      </p:sp>
    </p:spTree>
    <p:extLst>
      <p:ext uri="{BB962C8B-B14F-4D97-AF65-F5344CB8AC3E}">
        <p14:creationId xmlns:p14="http://schemas.microsoft.com/office/powerpoint/2010/main" val="2930184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千駄木小学校にご兄弟がいる場合、説明書が在学中のお子様の人数分配付されます。</a:t>
            </a:r>
            <a:endParaRPr kumimoji="1" lang="en-US" altLang="ja-JP" dirty="0"/>
          </a:p>
          <a:p>
            <a:r>
              <a:rPr kumimoji="1" lang="ja-JP" altLang="en-US" dirty="0"/>
              <a:t>その場合、先ほど説明した手順で一人目のお子様を登録していただいたあとに、ハンバーガーメニューの「子ども追加」から</a:t>
            </a:r>
            <a:endParaRPr kumimoji="1" lang="en-US" altLang="ja-JP" dirty="0"/>
          </a:p>
          <a:p>
            <a:r>
              <a:rPr kumimoji="1" lang="ja-JP" altLang="en-US" dirty="0"/>
              <a:t>在学中のお子様全員分のアカウントをご登録ください。</a:t>
            </a:r>
          </a:p>
        </p:txBody>
      </p:sp>
      <p:sp>
        <p:nvSpPr>
          <p:cNvPr id="4" name="スライド番号プレースホルダー 3"/>
          <p:cNvSpPr>
            <a:spLocks noGrp="1"/>
          </p:cNvSpPr>
          <p:nvPr>
            <p:ph type="sldNum" sz="quarter" idx="10"/>
          </p:nvPr>
        </p:nvSpPr>
        <p:spPr/>
        <p:txBody>
          <a:bodyPr/>
          <a:lstStyle/>
          <a:p>
            <a:fld id="{B737D508-FCA4-4153-A381-8D1EA279B81A}" type="slidenum">
              <a:rPr kumimoji="1" lang="ja-JP" altLang="en-US" smtClean="0"/>
              <a:t>4</a:t>
            </a:fld>
            <a:endParaRPr kumimoji="1" lang="ja-JP" altLang="en-US"/>
          </a:p>
        </p:txBody>
      </p:sp>
    </p:spTree>
    <p:extLst>
      <p:ext uri="{BB962C8B-B14F-4D97-AF65-F5344CB8AC3E}">
        <p14:creationId xmlns:p14="http://schemas.microsoft.com/office/powerpoint/2010/main" val="3729938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今回ご登録いただいた方の他に、共有したいご家族がいる場合は主に二つの登録方法があります。</a:t>
            </a:r>
            <a:endParaRPr kumimoji="1" lang="en-US" altLang="ja-JP" dirty="0"/>
          </a:p>
          <a:p>
            <a:r>
              <a:rPr kumimoji="1" lang="ja-JP" altLang="en-US" dirty="0"/>
              <a:t>１つは、先ほどまで説明した手順で同じように、登録作業をしていただく方法です。</a:t>
            </a:r>
            <a:endParaRPr kumimoji="1" lang="en-US" altLang="ja-JP" dirty="0"/>
          </a:p>
          <a:p>
            <a:r>
              <a:rPr kumimoji="1" lang="ja-JP" altLang="en-US" dirty="0"/>
              <a:t>もう一つは、ハンバーガーメニューの共有グループからメールや</a:t>
            </a:r>
            <a:r>
              <a:rPr kumimoji="1" lang="en-US" altLang="ja-JP" dirty="0"/>
              <a:t>LINE</a:t>
            </a:r>
            <a:r>
              <a:rPr kumimoji="1" lang="ja-JP" altLang="en-US" dirty="0"/>
              <a:t>で招待する方法です。</a:t>
            </a:r>
            <a:endParaRPr kumimoji="1" lang="en-US" altLang="ja-JP" dirty="0"/>
          </a:p>
          <a:p>
            <a:r>
              <a:rPr kumimoji="1" lang="ja-JP" altLang="en-US" dirty="0"/>
              <a:t>どちらの方法も、最初にご登録いただいたアカウントに「共有申請」が届きますので許可をお願いいたします。</a:t>
            </a:r>
            <a:endParaRPr kumimoji="1" lang="en-US" altLang="ja-JP" dirty="0"/>
          </a:p>
          <a:p>
            <a:r>
              <a:rPr kumimoji="1" lang="ja-JP" altLang="en-US" dirty="0"/>
              <a:t>共有申請が完了すると、副アカウントとして情報が共有されるようになります。</a:t>
            </a:r>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B737D508-FCA4-4153-A381-8D1EA279B81A}" type="slidenum">
              <a:rPr kumimoji="1" lang="ja-JP" altLang="en-US" smtClean="0"/>
              <a:t>5</a:t>
            </a:fld>
            <a:endParaRPr kumimoji="1" lang="ja-JP" altLang="en-US"/>
          </a:p>
        </p:txBody>
      </p:sp>
    </p:spTree>
    <p:extLst>
      <p:ext uri="{BB962C8B-B14F-4D97-AF65-F5344CB8AC3E}">
        <p14:creationId xmlns:p14="http://schemas.microsoft.com/office/powerpoint/2010/main" val="2334008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操作手順で不明な点がございましたら、「利用説明書」、裏面上部の</a:t>
            </a:r>
            <a:r>
              <a:rPr kumimoji="1" lang="en-US" altLang="ja-JP" dirty="0"/>
              <a:t>QR</a:t>
            </a:r>
            <a:r>
              <a:rPr kumimoji="1" lang="ja-JP" altLang="en-US" dirty="0"/>
              <a:t>コードまたは</a:t>
            </a:r>
            <a:r>
              <a:rPr kumimoji="1" lang="en-US" altLang="ja-JP" dirty="0"/>
              <a:t>URL</a:t>
            </a:r>
            <a:r>
              <a:rPr kumimoji="1" lang="ja-JP" altLang="en-US" dirty="0"/>
              <a:t>からご確認ください。</a:t>
            </a:r>
            <a:endParaRPr kumimoji="1" lang="en-US" altLang="ja-JP" dirty="0"/>
          </a:p>
        </p:txBody>
      </p:sp>
      <p:sp>
        <p:nvSpPr>
          <p:cNvPr id="4" name="スライド番号プレースホルダー 3"/>
          <p:cNvSpPr>
            <a:spLocks noGrp="1"/>
          </p:cNvSpPr>
          <p:nvPr>
            <p:ph type="sldNum" sz="quarter" idx="5"/>
          </p:nvPr>
        </p:nvSpPr>
        <p:spPr/>
        <p:txBody>
          <a:bodyPr/>
          <a:lstStyle/>
          <a:p>
            <a:fld id="{B737D508-FCA4-4153-A381-8D1EA279B81A}" type="slidenum">
              <a:rPr kumimoji="1" lang="ja-JP" altLang="en-US" smtClean="0"/>
              <a:t>6</a:t>
            </a:fld>
            <a:endParaRPr kumimoji="1" lang="ja-JP" altLang="en-US"/>
          </a:p>
        </p:txBody>
      </p:sp>
    </p:spTree>
    <p:extLst>
      <p:ext uri="{BB962C8B-B14F-4D97-AF65-F5344CB8AC3E}">
        <p14:creationId xmlns:p14="http://schemas.microsoft.com/office/powerpoint/2010/main" val="308815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続いて、</a:t>
            </a:r>
            <a:r>
              <a:rPr kumimoji="1" lang="en-US" altLang="ja-JP" dirty="0"/>
              <a:t>Home</a:t>
            </a:r>
            <a:r>
              <a:rPr kumimoji="1" lang="ja-JP" altLang="en-US" dirty="0"/>
              <a:t>＆</a:t>
            </a:r>
            <a:r>
              <a:rPr kumimoji="1" lang="en-US" altLang="ja-JP" dirty="0"/>
              <a:t>School</a:t>
            </a:r>
            <a:r>
              <a:rPr kumimoji="1" lang="ja-JP" altLang="en-US" dirty="0"/>
              <a:t>を活用した欠席等の連絡の方法についてご説明します。</a:t>
            </a:r>
            <a:endParaRPr kumimoji="1" lang="en-US" altLang="ja-JP" dirty="0"/>
          </a:p>
          <a:p>
            <a:r>
              <a:rPr kumimoji="1" lang="ja-JP" altLang="en-US" dirty="0"/>
              <a:t>本校では、遅刻、欠席等の連絡についても、</a:t>
            </a:r>
            <a:r>
              <a:rPr kumimoji="1" lang="en-US" altLang="ja-JP" dirty="0"/>
              <a:t>Home</a:t>
            </a:r>
            <a:r>
              <a:rPr kumimoji="1" lang="ja-JP" altLang="en-US" dirty="0"/>
              <a:t>＆</a:t>
            </a:r>
            <a:r>
              <a:rPr kumimoji="1" lang="en-US" altLang="ja-JP" dirty="0"/>
              <a:t>School</a:t>
            </a:r>
            <a:r>
              <a:rPr kumimoji="1" lang="ja-JP" altLang="en-US" dirty="0"/>
              <a:t>を活用してまいります。</a:t>
            </a:r>
            <a:endParaRPr kumimoji="1" lang="en-US" altLang="ja-JP" dirty="0"/>
          </a:p>
          <a:p>
            <a:r>
              <a:rPr kumimoji="1" lang="ja-JP" altLang="en-US" dirty="0"/>
              <a:t>先日配付しました「</a:t>
            </a:r>
            <a:r>
              <a:rPr kumimoji="1" lang="en-US" altLang="ja-JP" dirty="0"/>
              <a:t>Home</a:t>
            </a:r>
            <a:r>
              <a:rPr kumimoji="1" lang="ja-JP" altLang="en-US" dirty="0"/>
              <a:t>＆</a:t>
            </a:r>
            <a:r>
              <a:rPr kumimoji="1" lang="en-US" altLang="ja-JP" dirty="0"/>
              <a:t>School</a:t>
            </a:r>
            <a:r>
              <a:rPr kumimoji="1" lang="ja-JP" altLang="en-US" dirty="0"/>
              <a:t>を活用した欠席等の連絡について</a:t>
            </a:r>
            <a:r>
              <a:rPr kumimoji="1" lang="ja-JP" altLang="en-US"/>
              <a:t>」をお手元にご準備ください。</a:t>
            </a:r>
            <a:endParaRPr kumimoji="1" lang="en-US" altLang="ja-JP" dirty="0"/>
          </a:p>
        </p:txBody>
      </p:sp>
      <p:sp>
        <p:nvSpPr>
          <p:cNvPr id="4" name="スライド番号プレースホルダー 3"/>
          <p:cNvSpPr>
            <a:spLocks noGrp="1"/>
          </p:cNvSpPr>
          <p:nvPr>
            <p:ph type="sldNum" sz="quarter" idx="5"/>
          </p:nvPr>
        </p:nvSpPr>
        <p:spPr/>
        <p:txBody>
          <a:bodyPr/>
          <a:lstStyle/>
          <a:p>
            <a:fld id="{6D065F32-FF5B-42A0-A7DB-6C117758039D}" type="slidenum">
              <a:rPr kumimoji="1" lang="ja-JP" altLang="en-US" smtClean="0"/>
              <a:t>7</a:t>
            </a:fld>
            <a:endParaRPr kumimoji="1" lang="ja-JP" altLang="en-US"/>
          </a:p>
        </p:txBody>
      </p:sp>
    </p:spTree>
    <p:extLst>
      <p:ext uri="{BB962C8B-B14F-4D97-AF65-F5344CB8AC3E}">
        <p14:creationId xmlns:p14="http://schemas.microsoft.com/office/powerpoint/2010/main" val="593044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a:t>
            </a:r>
            <a:r>
              <a:rPr kumimoji="1" lang="en-US" altLang="ja-JP" dirty="0"/>
              <a:t>Home</a:t>
            </a:r>
            <a:r>
              <a:rPr kumimoji="1" lang="ja-JP" altLang="en-US" dirty="0"/>
              <a:t>＆</a:t>
            </a:r>
            <a:r>
              <a:rPr kumimoji="1" lang="en-US" altLang="ja-JP" dirty="0"/>
              <a:t>School</a:t>
            </a:r>
            <a:r>
              <a:rPr kumimoji="1" lang="ja-JP" altLang="en-US" dirty="0"/>
              <a:t>のアプリを開き、トップメニューにある欠席連絡をタップしてください。</a:t>
            </a:r>
            <a:endParaRPr kumimoji="1" lang="en-US" altLang="ja-JP" dirty="0"/>
          </a:p>
        </p:txBody>
      </p:sp>
      <p:sp>
        <p:nvSpPr>
          <p:cNvPr id="4" name="スライド番号プレースホルダー 3"/>
          <p:cNvSpPr>
            <a:spLocks noGrp="1"/>
          </p:cNvSpPr>
          <p:nvPr>
            <p:ph type="sldNum" sz="quarter" idx="5"/>
          </p:nvPr>
        </p:nvSpPr>
        <p:spPr/>
        <p:txBody>
          <a:bodyPr/>
          <a:lstStyle/>
          <a:p>
            <a:fld id="{6D065F32-FF5B-42A0-A7DB-6C117758039D}" type="slidenum">
              <a:rPr kumimoji="1" lang="ja-JP" altLang="en-US" smtClean="0"/>
              <a:t>8</a:t>
            </a:fld>
            <a:endParaRPr kumimoji="1" lang="ja-JP" altLang="en-US"/>
          </a:p>
        </p:txBody>
      </p:sp>
    </p:spTree>
    <p:extLst>
      <p:ext uri="{BB962C8B-B14F-4D97-AF65-F5344CB8AC3E}">
        <p14:creationId xmlns:p14="http://schemas.microsoft.com/office/powerpoint/2010/main" val="1760137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画面が切り替わると、右下にサイドメニューがでてきます。</a:t>
            </a:r>
            <a:endParaRPr kumimoji="1" lang="en-US" altLang="ja-JP" dirty="0"/>
          </a:p>
          <a:p>
            <a:r>
              <a:rPr kumimoji="1" lang="ja-JP" altLang="en-US" dirty="0"/>
              <a:t>横線三本のマークをタップし、新規登録を選んでください。</a:t>
            </a:r>
          </a:p>
        </p:txBody>
      </p:sp>
      <p:sp>
        <p:nvSpPr>
          <p:cNvPr id="4" name="スライド番号プレースホルダー 3"/>
          <p:cNvSpPr>
            <a:spLocks noGrp="1"/>
          </p:cNvSpPr>
          <p:nvPr>
            <p:ph type="sldNum" sz="quarter" idx="5"/>
          </p:nvPr>
        </p:nvSpPr>
        <p:spPr/>
        <p:txBody>
          <a:bodyPr/>
          <a:lstStyle/>
          <a:p>
            <a:fld id="{6D065F32-FF5B-42A0-A7DB-6C117758039D}" type="slidenum">
              <a:rPr kumimoji="1" lang="ja-JP" altLang="en-US" smtClean="0"/>
              <a:t>9</a:t>
            </a:fld>
            <a:endParaRPr kumimoji="1" lang="ja-JP" altLang="en-US"/>
          </a:p>
        </p:txBody>
      </p:sp>
    </p:spTree>
    <p:extLst>
      <p:ext uri="{BB962C8B-B14F-4D97-AF65-F5344CB8AC3E}">
        <p14:creationId xmlns:p14="http://schemas.microsoft.com/office/powerpoint/2010/main" val="3126255438"/>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ja-JP" altLang="en-US"/>
              <a:t>マスター タイトルの書式設定</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5/31/2023</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8A87A34-81AB-432B-8DAE-1953F412C126}" type="datetimeFigureOut">
              <a:rPr lang="en-US" dirty="0"/>
              <a:t>5/31/2023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447191" y="2824269"/>
            <a:ext cx="4645152" cy="26444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412362" y="2821491"/>
            <a:ext cx="4645152" cy="2637371"/>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5/31/2023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5/31/2023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5/31/2023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8A87A34-81AB-432B-8DAE-1953F412C126}" type="datetimeFigureOut">
              <a:rPr lang="en-US" dirty="0"/>
              <a:t>5/31/2023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5/31/2023</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13" Type="http://schemas.openxmlformats.org/officeDocument/2006/relationships/image" Target="../media/image1.jpg"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5/31/2023</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kumimoji="1"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kumimoji="1"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kumimoji="1"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kumimoji="1"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kumimoji="1"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kumimoji="1"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kumimoji="1"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kumimoji="1"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kumimoji="1"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2" Type="http://schemas.openxmlformats.org/officeDocument/2006/relationships/notesSlide" Target="../notesSlides/notesSlide1.xml" />
  <Relationship Id="rId1" Type="http://schemas.openxmlformats.org/officeDocument/2006/relationships/slideLayout" Target="../slideLayouts/slideLayout1.xml" />
</Relationships>
</file>

<file path=ppt/slides/_rels/slide10.xml.rels>&#65279;<?xml version="1.0" encoding="utf-8" standalone="yes"?>
<Relationships xmlns="http://schemas.openxmlformats.org/package/2006/relationships">
  <Relationship Id="rId3" Type="http://schemas.openxmlformats.org/officeDocument/2006/relationships/image" Target="../media/image10.tmp" />
  <Relationship Id="rId2" Type="http://schemas.openxmlformats.org/officeDocument/2006/relationships/notesSlide" Target="../notesSlides/notesSlide10.xml" />
  <Relationship Id="rId1" Type="http://schemas.openxmlformats.org/officeDocument/2006/relationships/slideLayout" Target="../slideLayouts/slideLayout6.xml" />
</Relationships>
</file>

<file path=ppt/slides/_rels/slide11.xml.rels>&#65279;<?xml version="1.0" encoding="utf-8" standalone="yes"?>
<Relationships xmlns="http://schemas.openxmlformats.org/package/2006/relationships">
  <Relationship Id="rId3" Type="http://schemas.openxmlformats.org/officeDocument/2006/relationships/image" Target="../media/image11.tmp" />
  <Relationship Id="rId2" Type="http://schemas.openxmlformats.org/officeDocument/2006/relationships/notesSlide" Target="../notesSlides/notesSlide11.xml" />
  <Relationship Id="rId1" Type="http://schemas.openxmlformats.org/officeDocument/2006/relationships/slideLayout" Target="../slideLayouts/slideLayout6.xml" />
</Relationships>
</file>

<file path=ppt/slides/_rels/slide12.xml.rels>&#65279;<?xml version="1.0" encoding="utf-8" standalone="yes"?>
<Relationships xmlns="http://schemas.openxmlformats.org/package/2006/relationships">
  <Relationship Id="rId2" Type="http://schemas.openxmlformats.org/officeDocument/2006/relationships/notesSlide" Target="../notesSlides/notesSlide12.xml" />
  <Relationship Id="rId1" Type="http://schemas.openxmlformats.org/officeDocument/2006/relationships/slideLayout" Target="../slideLayouts/slideLayout3.xml" />
</Relationships>
</file>

<file path=ppt/slides/_rels/slide2.xml.rels>&#65279;<?xml version="1.0" encoding="utf-8" standalone="yes"?>
<Relationships xmlns="http://schemas.openxmlformats.org/package/2006/relationships">
  <Relationship Id="rId3" Type="http://schemas.openxmlformats.org/officeDocument/2006/relationships/image" Target="../media/image2.jpeg" />
  <Relationship Id="rId2" Type="http://schemas.openxmlformats.org/officeDocument/2006/relationships/notesSlide" Target="../notesSlides/notesSlide2.xml" />
  <Relationship Id="rId1" Type="http://schemas.openxmlformats.org/officeDocument/2006/relationships/slideLayout" Target="../slideLayouts/slideLayout2.xml" />
</Relationships>
</file>

<file path=ppt/slides/_rels/slide3.xml.rels>&#65279;<?xml version="1.0" encoding="utf-8" standalone="yes"?>
<Relationships xmlns="http://schemas.openxmlformats.org/package/2006/relationships">
  <Relationship Id="rId3" Type="http://schemas.openxmlformats.org/officeDocument/2006/relationships/image" Target="../media/image3.jpeg" />
  <Relationship Id="rId2" Type="http://schemas.openxmlformats.org/officeDocument/2006/relationships/notesSlide" Target="../notesSlides/notesSlide3.xml" />
  <Relationship Id="rId1" Type="http://schemas.openxmlformats.org/officeDocument/2006/relationships/slideLayout" Target="../slideLayouts/slideLayout2.xml" />
</Relationships>
</file>

<file path=ppt/slides/_rels/slide4.xml.rels>&#65279;<?xml version="1.0" encoding="utf-8" standalone="yes"?>
<Relationships xmlns="http://schemas.openxmlformats.org/package/2006/relationships">
  <Relationship Id="rId3" Type="http://schemas.openxmlformats.org/officeDocument/2006/relationships/image" Target="../media/image4.jpeg" />
  <Relationship Id="rId2" Type="http://schemas.openxmlformats.org/officeDocument/2006/relationships/notesSlide" Target="../notesSlides/notesSlide4.xml" />
  <Relationship Id="rId1" Type="http://schemas.openxmlformats.org/officeDocument/2006/relationships/slideLayout" Target="../slideLayouts/slideLayout2.xml" />
</Relationships>
</file>

<file path=ppt/slides/_rels/slide5.xml.rels>&#65279;<?xml version="1.0" encoding="utf-8" standalone="yes"?>
<Relationships xmlns="http://schemas.openxmlformats.org/package/2006/relationships">
  <Relationship Id="rId3" Type="http://schemas.openxmlformats.org/officeDocument/2006/relationships/image" Target="../media/image5.jpeg" />
  <Relationship Id="rId2" Type="http://schemas.openxmlformats.org/officeDocument/2006/relationships/notesSlide" Target="../notesSlides/notesSlide5.xml" />
  <Relationship Id="rId1" Type="http://schemas.openxmlformats.org/officeDocument/2006/relationships/slideLayout" Target="../slideLayouts/slideLayout2.xml" />
</Relationships>
</file>

<file path=ppt/slides/_rels/slide6.xml.rels>&#65279;<?xml version="1.0" encoding="utf-8" standalone="yes"?>
<Relationships xmlns="http://schemas.openxmlformats.org/package/2006/relationships">
  <Relationship Id="rId3" Type="http://schemas.openxmlformats.org/officeDocument/2006/relationships/image" Target="../media/image6.jpeg" />
  <Relationship Id="rId2" Type="http://schemas.openxmlformats.org/officeDocument/2006/relationships/notesSlide" Target="../notesSlides/notesSlide6.xml" />
  <Relationship Id="rId1" Type="http://schemas.openxmlformats.org/officeDocument/2006/relationships/slideLayout" Target="../slideLayouts/slideLayout2.xml" />
</Relationships>
</file>

<file path=ppt/slides/_rels/slide7.xml.rels>&#65279;<?xml version="1.0" encoding="utf-8" standalone="yes"?>
<Relationships xmlns="http://schemas.openxmlformats.org/package/2006/relationships">
  <Relationship Id="rId2" Type="http://schemas.openxmlformats.org/officeDocument/2006/relationships/notesSlide" Target="../notesSlides/notesSlide7.xml" />
  <Relationship Id="rId1" Type="http://schemas.openxmlformats.org/officeDocument/2006/relationships/slideLayout" Target="../slideLayouts/slideLayout1.xml" />
</Relationships>
</file>

<file path=ppt/slides/_rels/slide8.xml.rels>&#65279;<?xml version="1.0" encoding="utf-8" standalone="yes"?>
<Relationships xmlns="http://schemas.openxmlformats.org/package/2006/relationships">
  <Relationship Id="rId3" Type="http://schemas.openxmlformats.org/officeDocument/2006/relationships/image" Target="../media/image7.tmp" />
  <Relationship Id="rId2" Type="http://schemas.openxmlformats.org/officeDocument/2006/relationships/notesSlide" Target="../notesSlides/notesSlide8.xml" />
  <Relationship Id="rId1" Type="http://schemas.openxmlformats.org/officeDocument/2006/relationships/slideLayout" Target="../slideLayouts/slideLayout6.xml" />
</Relationships>
</file>

<file path=ppt/slides/_rels/slide9.xml.rels>&#65279;<?xml version="1.0" encoding="utf-8" standalone="yes"?>
<Relationships xmlns="http://schemas.openxmlformats.org/package/2006/relationships">
  <Relationship Id="rId3" Type="http://schemas.openxmlformats.org/officeDocument/2006/relationships/image" Target="../media/image8.tmp" />
  <Relationship Id="rId2" Type="http://schemas.openxmlformats.org/officeDocument/2006/relationships/notesSlide" Target="../notesSlides/notesSlide9.xml" />
  <Relationship Id="rId1" Type="http://schemas.openxmlformats.org/officeDocument/2006/relationships/slideLayout" Target="../slideLayouts/slideLayout6.xml" />
  <Relationship Id="rId4" Type="http://schemas.openxmlformats.org/officeDocument/2006/relationships/image" Target="../media/image9.tmp"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A0879A-7ECE-6B33-AEC7-A5A67218F900}"/>
              </a:ext>
            </a:extLst>
          </p:cNvPr>
          <p:cNvSpPr>
            <a:spLocks noGrp="1"/>
          </p:cNvSpPr>
          <p:nvPr>
            <p:ph type="ctrTitle"/>
          </p:nvPr>
        </p:nvSpPr>
        <p:spPr>
          <a:xfrm>
            <a:off x="1870660" y="0"/>
            <a:ext cx="9521240" cy="2983830"/>
          </a:xfrm>
        </p:spPr>
        <p:txBody>
          <a:bodyPr>
            <a:normAutofit/>
          </a:bodyPr>
          <a:lstStyle/>
          <a:p>
            <a:pPr>
              <a:lnSpc>
                <a:spcPct val="100000"/>
              </a:lnSpc>
            </a:pPr>
            <a:r>
              <a:rPr lang="en-US" altLang="ja-JP" sz="6000" cap="none" dirty="0" err="1" smtClean="0"/>
              <a:t>Home&amp;School</a:t>
            </a:r>
            <a:r>
              <a:rPr lang="ja-JP" altLang="en-US" sz="6000" cap="none" dirty="0" smtClean="0"/>
              <a:t>の</a:t>
            </a:r>
            <a:r>
              <a:rPr lang="ja-JP" altLang="en-US" sz="6000" cap="none" dirty="0"/>
              <a:t>登録</a:t>
            </a:r>
            <a:r>
              <a:rPr lang="ja-JP" altLang="en-US" sz="6000" cap="none" dirty="0" smtClean="0"/>
              <a:t>方法</a:t>
            </a:r>
            <a:endParaRPr kumimoji="1" lang="ja-JP" altLang="en-US" cap="none" dirty="0"/>
          </a:p>
        </p:txBody>
      </p:sp>
    </p:spTree>
    <p:extLst>
      <p:ext uri="{BB962C8B-B14F-4D97-AF65-F5344CB8AC3E}">
        <p14:creationId xmlns:p14="http://schemas.microsoft.com/office/powerpoint/2010/main" val="2247168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1306BD-261E-D1EE-4DFF-5256009300E4}"/>
              </a:ext>
            </a:extLst>
          </p:cNvPr>
          <p:cNvSpPr>
            <a:spLocks noGrp="1"/>
          </p:cNvSpPr>
          <p:nvPr>
            <p:ph type="title"/>
          </p:nvPr>
        </p:nvSpPr>
        <p:spPr>
          <a:xfrm>
            <a:off x="4413166" y="907262"/>
            <a:ext cx="6376827" cy="972910"/>
          </a:xfrm>
        </p:spPr>
        <p:txBody>
          <a:bodyPr>
            <a:normAutofit/>
          </a:bodyPr>
          <a:lstStyle/>
          <a:p>
            <a:r>
              <a:rPr lang="ja-JP" altLang="en-US" sz="4400" dirty="0"/>
              <a:t>遅刻・欠席等の</a:t>
            </a:r>
            <a:r>
              <a:rPr kumimoji="1" lang="ja-JP" altLang="en-US" sz="4400" dirty="0"/>
              <a:t>連絡方法</a:t>
            </a:r>
          </a:p>
        </p:txBody>
      </p:sp>
      <p:sp>
        <p:nvSpPr>
          <p:cNvPr id="5" name="タイトル 1">
            <a:extLst>
              <a:ext uri="{FF2B5EF4-FFF2-40B4-BE49-F238E27FC236}">
                <a16:creationId xmlns:a16="http://schemas.microsoft.com/office/drawing/2014/main" id="{D9D4DEE4-5DB8-34E0-AF54-3A8B4E008BFD}"/>
              </a:ext>
            </a:extLst>
          </p:cNvPr>
          <p:cNvSpPr txBox="1">
            <a:spLocks/>
          </p:cNvSpPr>
          <p:nvPr/>
        </p:nvSpPr>
        <p:spPr>
          <a:xfrm>
            <a:off x="3657600" y="2633608"/>
            <a:ext cx="8887146" cy="331713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3200" b="0" i="0" kern="1200" cap="all">
                <a:solidFill>
                  <a:schemeClr val="tx1"/>
                </a:solidFill>
                <a:effectLst/>
                <a:latin typeface="+mj-lt"/>
                <a:ea typeface="+mj-ea"/>
                <a:cs typeface="+mj-cs"/>
              </a:defRPr>
            </a:lvl1pPr>
          </a:lstStyle>
          <a:p>
            <a:r>
              <a:rPr lang="ja-JP" altLang="en-US" sz="4400" dirty="0"/>
              <a:t>５</a:t>
            </a:r>
            <a:r>
              <a:rPr lang="en-US" altLang="ja-JP" sz="4400" dirty="0"/>
              <a:t>.</a:t>
            </a:r>
            <a:r>
              <a:rPr lang="ja-JP" altLang="en-US" sz="4400" dirty="0"/>
              <a:t>　連絡内容を</a:t>
            </a:r>
            <a:endParaRPr lang="en-US" altLang="ja-JP" sz="4400" dirty="0"/>
          </a:p>
          <a:p>
            <a:pPr algn="r"/>
            <a:r>
              <a:rPr lang="ja-JP" altLang="en-US" sz="4400" dirty="0"/>
              <a:t>選択・入力する（④）</a:t>
            </a:r>
            <a:endParaRPr lang="en-US" altLang="ja-JP" sz="4400" dirty="0"/>
          </a:p>
          <a:p>
            <a:pPr algn="r"/>
            <a:endParaRPr lang="en-US" altLang="ja-JP" sz="4400" dirty="0"/>
          </a:p>
          <a:p>
            <a:r>
              <a:rPr lang="ja-JP" altLang="en-US" sz="4400" dirty="0"/>
              <a:t>６</a:t>
            </a:r>
            <a:r>
              <a:rPr lang="en-US" altLang="ja-JP" sz="4400" dirty="0"/>
              <a:t>.</a:t>
            </a:r>
            <a:r>
              <a:rPr lang="ja-JP" altLang="en-US" sz="3800" dirty="0"/>
              <a:t>「この内容で欠席連絡を送信する」</a:t>
            </a:r>
            <a:endParaRPr lang="en-US" altLang="ja-JP" sz="3800" dirty="0"/>
          </a:p>
          <a:p>
            <a:r>
              <a:rPr lang="ja-JP" altLang="en-US" sz="4400" dirty="0"/>
              <a:t>　　 </a:t>
            </a:r>
            <a:r>
              <a:rPr lang="ja-JP" altLang="en-US" sz="4000" dirty="0"/>
              <a:t>ボタンをタップ（⑤）</a:t>
            </a:r>
            <a:endParaRPr lang="en-US" altLang="ja-JP" sz="4000" dirty="0"/>
          </a:p>
          <a:p>
            <a:pPr algn="r"/>
            <a:endParaRPr lang="en-US" altLang="ja-JP" sz="4400" dirty="0"/>
          </a:p>
        </p:txBody>
      </p:sp>
      <p:pic>
        <p:nvPicPr>
          <p:cNvPr id="6" name="図 5" descr="グラフィカル ユーザー インターフェイス, テキスト, アプリケーション&#10;&#10;自動的に生成された説明">
            <a:extLst>
              <a:ext uri="{FF2B5EF4-FFF2-40B4-BE49-F238E27FC236}">
                <a16:creationId xmlns:a16="http://schemas.microsoft.com/office/drawing/2014/main" id="{3973EE3A-8E4C-B856-5285-C9405B5DCBD3}"/>
              </a:ext>
            </a:extLst>
          </p:cNvPr>
          <p:cNvPicPr>
            <a:picLocks noChangeAspect="1"/>
          </p:cNvPicPr>
          <p:nvPr/>
        </p:nvPicPr>
        <p:blipFill>
          <a:blip r:embed="rId3"/>
          <a:stretch>
            <a:fillRect/>
          </a:stretch>
        </p:blipFill>
        <p:spPr>
          <a:xfrm>
            <a:off x="0" y="0"/>
            <a:ext cx="3572295" cy="6864775"/>
          </a:xfrm>
          <a:prstGeom prst="rect">
            <a:avLst/>
          </a:prstGeom>
        </p:spPr>
      </p:pic>
    </p:spTree>
    <p:extLst>
      <p:ext uri="{BB962C8B-B14F-4D97-AF65-F5344CB8AC3E}">
        <p14:creationId xmlns:p14="http://schemas.microsoft.com/office/powerpoint/2010/main" val="974620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792AEA-8604-8F72-C593-9671A90A9CAD}"/>
              </a:ext>
            </a:extLst>
          </p:cNvPr>
          <p:cNvSpPr>
            <a:spLocks noGrp="1"/>
          </p:cNvSpPr>
          <p:nvPr>
            <p:ph type="title"/>
          </p:nvPr>
        </p:nvSpPr>
        <p:spPr>
          <a:xfrm>
            <a:off x="6214586" y="803851"/>
            <a:ext cx="9603275" cy="1049235"/>
          </a:xfrm>
        </p:spPr>
        <p:txBody>
          <a:bodyPr/>
          <a:lstStyle/>
          <a:p>
            <a:r>
              <a:rPr kumimoji="1" lang="ja-JP" altLang="en-US" dirty="0"/>
              <a:t>遅刻・欠席等の連絡方法</a:t>
            </a:r>
          </a:p>
        </p:txBody>
      </p:sp>
      <p:pic>
        <p:nvPicPr>
          <p:cNvPr id="4" name="図 3" descr="グラフィカル ユーザー インターフェイス が含まれている画像&#10;&#10;自動的に生成された説明">
            <a:extLst>
              <a:ext uri="{FF2B5EF4-FFF2-40B4-BE49-F238E27FC236}">
                <a16:creationId xmlns:a16="http://schemas.microsoft.com/office/drawing/2014/main" id="{0AA4F990-322E-6335-F2D5-D8C320858C78}"/>
              </a:ext>
            </a:extLst>
          </p:cNvPr>
          <p:cNvPicPr>
            <a:picLocks noChangeAspect="1"/>
          </p:cNvPicPr>
          <p:nvPr/>
        </p:nvPicPr>
        <p:blipFill>
          <a:blip r:embed="rId3"/>
          <a:stretch>
            <a:fillRect/>
          </a:stretch>
        </p:blipFill>
        <p:spPr>
          <a:xfrm>
            <a:off x="1797373" y="2729182"/>
            <a:ext cx="8597253" cy="1831800"/>
          </a:xfrm>
          <a:prstGeom prst="rect">
            <a:avLst/>
          </a:prstGeom>
        </p:spPr>
      </p:pic>
      <p:sp>
        <p:nvSpPr>
          <p:cNvPr id="5" name="楕円 4">
            <a:extLst>
              <a:ext uri="{FF2B5EF4-FFF2-40B4-BE49-F238E27FC236}">
                <a16:creationId xmlns:a16="http://schemas.microsoft.com/office/drawing/2014/main" id="{A72229EA-F7F0-9A20-5AA2-4823C5961C4B}"/>
              </a:ext>
            </a:extLst>
          </p:cNvPr>
          <p:cNvSpPr/>
          <p:nvPr/>
        </p:nvSpPr>
        <p:spPr>
          <a:xfrm>
            <a:off x="8368735" y="2623976"/>
            <a:ext cx="1828800" cy="1304818"/>
          </a:xfrm>
          <a:prstGeom prst="ellipse">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1">
            <a:extLst>
              <a:ext uri="{FF2B5EF4-FFF2-40B4-BE49-F238E27FC236}">
                <a16:creationId xmlns:a16="http://schemas.microsoft.com/office/drawing/2014/main" id="{69627312-844B-F48B-923A-A09A959CDE0B}"/>
              </a:ext>
            </a:extLst>
          </p:cNvPr>
          <p:cNvSpPr txBox="1">
            <a:spLocks/>
          </p:cNvSpPr>
          <p:nvPr/>
        </p:nvSpPr>
        <p:spPr>
          <a:xfrm>
            <a:off x="538777" y="1958292"/>
            <a:ext cx="11266230" cy="183180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3200" b="0" i="0" kern="1200" cap="all">
                <a:solidFill>
                  <a:schemeClr val="tx1"/>
                </a:solidFill>
                <a:effectLst/>
                <a:latin typeface="+mj-lt"/>
                <a:ea typeface="+mj-ea"/>
                <a:cs typeface="+mj-cs"/>
              </a:defRPr>
            </a:lvl1pPr>
          </a:lstStyle>
          <a:p>
            <a:r>
              <a:rPr lang="ja-JP" altLang="en-US" sz="4400" dirty="0"/>
              <a:t>●学校が確認すると「</a:t>
            </a:r>
            <a:r>
              <a:rPr lang="ja-JP" altLang="en-US" sz="4400" b="1" u="sng" dirty="0"/>
              <a:t>学校確認済</a:t>
            </a:r>
            <a:r>
              <a:rPr lang="ja-JP" altLang="en-US" sz="4400" dirty="0"/>
              <a:t>」と表示</a:t>
            </a:r>
            <a:endParaRPr lang="en-US" altLang="ja-JP" sz="4400" dirty="0"/>
          </a:p>
        </p:txBody>
      </p:sp>
      <p:sp>
        <p:nvSpPr>
          <p:cNvPr id="7" name="タイトル 1">
            <a:extLst>
              <a:ext uri="{FF2B5EF4-FFF2-40B4-BE49-F238E27FC236}">
                <a16:creationId xmlns:a16="http://schemas.microsoft.com/office/drawing/2014/main" id="{A6865877-D42A-E815-8A38-F8974277E73A}"/>
              </a:ext>
            </a:extLst>
          </p:cNvPr>
          <p:cNvSpPr txBox="1">
            <a:spLocks/>
          </p:cNvSpPr>
          <p:nvPr/>
        </p:nvSpPr>
        <p:spPr>
          <a:xfrm>
            <a:off x="538777" y="4904102"/>
            <a:ext cx="11091368" cy="1239429"/>
          </a:xfrm>
          <a:prstGeom prst="rect">
            <a:avLst/>
          </a:prstGeom>
        </p:spPr>
        <p:txBody>
          <a:bodyPr vert="horz" lIns="91440" tIns="45720" rIns="91440" bIns="45720" rtlCol="0" anchor="t">
            <a:normAutofit lnSpcReduction="10000"/>
          </a:bodyPr>
          <a:lstStyle>
            <a:lvl1pPr algn="l" defTabSz="914400" rtl="0" eaLnBrk="1" latinLnBrk="0" hangingPunct="1">
              <a:lnSpc>
                <a:spcPct val="90000"/>
              </a:lnSpc>
              <a:spcBef>
                <a:spcPct val="0"/>
              </a:spcBef>
              <a:buNone/>
              <a:defRPr kumimoji="1" sz="3200" b="0" i="0" kern="1200" cap="all">
                <a:solidFill>
                  <a:schemeClr val="tx1"/>
                </a:solidFill>
                <a:effectLst/>
                <a:latin typeface="+mj-lt"/>
                <a:ea typeface="+mj-ea"/>
                <a:cs typeface="+mj-cs"/>
              </a:defRPr>
            </a:lvl1pPr>
          </a:lstStyle>
          <a:p>
            <a:r>
              <a:rPr lang="ja-JP" altLang="en-US" sz="4400" dirty="0"/>
              <a:t>●登録・送信は、</a:t>
            </a:r>
            <a:r>
              <a:rPr lang="ja-JP" altLang="en-US" sz="4400" b="1" u="sng" dirty="0">
                <a:solidFill>
                  <a:srgbClr val="FF0000"/>
                </a:solidFill>
              </a:rPr>
              <a:t>午前８時１５分</a:t>
            </a:r>
            <a:r>
              <a:rPr lang="ja-JP" altLang="en-US" sz="4400" dirty="0"/>
              <a:t>までに　</a:t>
            </a:r>
            <a:endParaRPr lang="en-US" altLang="ja-JP" sz="4400" dirty="0"/>
          </a:p>
          <a:p>
            <a:r>
              <a:rPr lang="ja-JP" altLang="en-US" sz="4400" dirty="0"/>
              <a:t>　お願いします。</a:t>
            </a:r>
            <a:endParaRPr lang="en-US" altLang="ja-JP" sz="4400" dirty="0"/>
          </a:p>
        </p:txBody>
      </p:sp>
    </p:spTree>
    <p:extLst>
      <p:ext uri="{BB962C8B-B14F-4D97-AF65-F5344CB8AC3E}">
        <p14:creationId xmlns:p14="http://schemas.microsoft.com/office/powerpoint/2010/main" val="597579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3937D6-25C5-B5DA-5722-6D424F8C5325}"/>
              </a:ext>
            </a:extLst>
          </p:cNvPr>
          <p:cNvSpPr>
            <a:spLocks noGrp="1"/>
          </p:cNvSpPr>
          <p:nvPr>
            <p:ph type="title"/>
          </p:nvPr>
        </p:nvSpPr>
        <p:spPr>
          <a:xfrm>
            <a:off x="390418" y="1756130"/>
            <a:ext cx="11239928" cy="1887950"/>
          </a:xfrm>
        </p:spPr>
        <p:txBody>
          <a:bodyPr>
            <a:normAutofit/>
          </a:bodyPr>
          <a:lstStyle/>
          <a:p>
            <a:r>
              <a:rPr kumimoji="1" lang="ja-JP" altLang="en-US" sz="5400" dirty="0"/>
              <a:t>ご協力、よろしくお願いいたします</a:t>
            </a:r>
          </a:p>
        </p:txBody>
      </p:sp>
      <p:sp>
        <p:nvSpPr>
          <p:cNvPr id="3" name="テキスト プレースホルダー 2">
            <a:extLst>
              <a:ext uri="{FF2B5EF4-FFF2-40B4-BE49-F238E27FC236}">
                <a16:creationId xmlns:a16="http://schemas.microsoft.com/office/drawing/2014/main" id="{2A15EA27-1CEB-EB6B-7485-4B5734D1B14F}"/>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661377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673754" y="643467"/>
            <a:ext cx="4203045" cy="1375608"/>
          </a:xfrm>
        </p:spPr>
        <p:txBody>
          <a:bodyPr anchor="ctr">
            <a:normAutofit/>
          </a:bodyPr>
          <a:lstStyle/>
          <a:p>
            <a:pPr>
              <a:lnSpc>
                <a:spcPct val="90000"/>
              </a:lnSpc>
            </a:pPr>
            <a:r>
              <a:rPr kumimoji="1" lang="ja-JP" altLang="en-US" dirty="0">
                <a:solidFill>
                  <a:schemeClr val="bg1"/>
                </a:solidFill>
              </a:rPr>
              <a:t>登録方法</a:t>
            </a:r>
            <a:r>
              <a:rPr kumimoji="1" lang="en-US" altLang="ja-JP" sz="2800" dirty="0">
                <a:solidFill>
                  <a:schemeClr val="bg1"/>
                </a:solidFill>
              </a:rPr>
              <a:t/>
            </a:r>
            <a:br>
              <a:rPr kumimoji="1" lang="en-US" altLang="ja-JP" sz="2800" dirty="0">
                <a:solidFill>
                  <a:schemeClr val="bg1"/>
                </a:solidFill>
              </a:rPr>
            </a:br>
            <a:r>
              <a:rPr kumimoji="1" lang="en-US" altLang="ja-JP" sz="2800" dirty="0">
                <a:solidFill>
                  <a:schemeClr val="bg1"/>
                </a:solidFill>
              </a:rPr>
              <a:t>(</a:t>
            </a:r>
            <a:r>
              <a:rPr kumimoji="1" lang="ja-JP" altLang="en-US" sz="2800" dirty="0">
                <a:solidFill>
                  <a:schemeClr val="bg1"/>
                </a:solidFill>
              </a:rPr>
              <a:t>スマートフォンの場合</a:t>
            </a:r>
            <a:r>
              <a:rPr kumimoji="1" lang="en-US" altLang="ja-JP" sz="2800" dirty="0">
                <a:solidFill>
                  <a:schemeClr val="bg1"/>
                </a:solidFill>
              </a:rPr>
              <a:t>)</a:t>
            </a:r>
            <a:endParaRPr kumimoji="1" lang="ja-JP" altLang="en-US" sz="2800" dirty="0">
              <a:solidFill>
                <a:schemeClr val="bg1"/>
              </a:solidFill>
            </a:endParaRPr>
          </a:p>
        </p:txBody>
      </p:sp>
      <p:sp>
        <p:nvSpPr>
          <p:cNvPr id="3" name="コンテンツ プレースホルダー 2"/>
          <p:cNvSpPr>
            <a:spLocks noGrp="1"/>
          </p:cNvSpPr>
          <p:nvPr>
            <p:ph idx="1"/>
          </p:nvPr>
        </p:nvSpPr>
        <p:spPr>
          <a:xfrm>
            <a:off x="673754" y="2160590"/>
            <a:ext cx="4203045" cy="3440110"/>
          </a:xfrm>
        </p:spPr>
        <p:txBody>
          <a:bodyPr>
            <a:normAutofit/>
          </a:bodyPr>
          <a:lstStyle/>
          <a:p>
            <a:pPr marL="0" indent="0">
              <a:buNone/>
            </a:pPr>
            <a:r>
              <a:rPr kumimoji="1" lang="ja-JP" altLang="en-US" sz="2400" dirty="0"/>
              <a:t>①　アプリをインストール</a:t>
            </a:r>
            <a:endParaRPr kumimoji="1" lang="en-US" altLang="ja-JP" sz="2400" dirty="0"/>
          </a:p>
          <a:p>
            <a:pPr marL="0" indent="0">
              <a:buNone/>
            </a:pPr>
            <a:endParaRPr kumimoji="1" lang="en-US" altLang="ja-JP" sz="2400" dirty="0"/>
          </a:p>
          <a:p>
            <a:pPr marL="0" indent="0">
              <a:buNone/>
            </a:pPr>
            <a:r>
              <a:rPr lang="ja-JP" altLang="en-US" sz="2400" dirty="0"/>
              <a:t>②　子ども情報の登録</a:t>
            </a:r>
            <a:endParaRPr lang="en-US" altLang="ja-JP" sz="2400" dirty="0"/>
          </a:p>
          <a:p>
            <a:pPr marL="0" indent="0">
              <a:buNone/>
            </a:pPr>
            <a:endParaRPr lang="en-US" altLang="ja-JP" sz="2400" dirty="0"/>
          </a:p>
          <a:p>
            <a:pPr marL="0" indent="0">
              <a:buNone/>
            </a:pPr>
            <a:r>
              <a:rPr kumimoji="1" lang="ja-JP" altLang="en-US" sz="2400" dirty="0"/>
              <a:t>③　</a:t>
            </a:r>
            <a:r>
              <a:rPr lang="ja-JP" altLang="en-US" sz="2400" dirty="0"/>
              <a:t>Ｈ</a:t>
            </a:r>
            <a:r>
              <a:rPr kumimoji="1" lang="ja-JP" altLang="en-US" sz="2400" dirty="0"/>
              <a:t>＆</a:t>
            </a:r>
            <a:r>
              <a:rPr lang="ja-JP" altLang="en-US" sz="2400" dirty="0"/>
              <a:t>Ｓ</a:t>
            </a:r>
            <a:r>
              <a:rPr kumimoji="1" lang="ja-JP" altLang="en-US" sz="2400" dirty="0"/>
              <a:t>利用者情報の登録</a:t>
            </a:r>
            <a:endParaRPr kumimoji="1" lang="en-US" altLang="ja-JP" sz="2400" dirty="0"/>
          </a:p>
          <a:p>
            <a:pPr marL="0" indent="0">
              <a:buNone/>
            </a:pPr>
            <a:endParaRPr kumimoji="1" lang="en-US" altLang="ja-JP" dirty="0"/>
          </a:p>
          <a:p>
            <a:pPr marL="0" indent="0">
              <a:buNone/>
            </a:pPr>
            <a:endParaRPr kumimoji="1" lang="en-US" altLang="ja-JP" dirty="0"/>
          </a:p>
          <a:p>
            <a:pPr marL="0" indent="0">
              <a:buNone/>
            </a:pPr>
            <a:endParaRPr kumimoji="1" lang="ja-JP" altLang="en-US" dirty="0"/>
          </a:p>
          <a:p>
            <a:pPr marL="0" indent="0">
              <a:buNone/>
            </a:pPr>
            <a:endParaRPr lang="en-US" altLang="ja-JP" dirty="0"/>
          </a:p>
          <a:p>
            <a:pPr marL="0" indent="0">
              <a:buNone/>
            </a:pPr>
            <a:endParaRPr kumimoji="1" lang="ja-JP" altLang="en-US" dirty="0"/>
          </a:p>
        </p:txBody>
      </p:sp>
      <p:pic>
        <p:nvPicPr>
          <p:cNvPr id="4" name="図 3"/>
          <p:cNvPicPr>
            <a:picLocks noChangeAspect="1"/>
          </p:cNvPicPr>
          <p:nvPr/>
        </p:nvPicPr>
        <p:blipFill rotWithShape="1">
          <a:blip r:embed="rId3" cstate="print">
            <a:extLst>
              <a:ext uri="{28A0092B-C50C-407E-A947-70E740481C1C}">
                <a14:useLocalDpi xmlns:a14="http://schemas.microsoft.com/office/drawing/2010/main" val="0"/>
              </a:ext>
            </a:extLst>
          </a:blip>
          <a:srcRect b="20320"/>
          <a:stretch/>
        </p:blipFill>
        <p:spPr>
          <a:xfrm>
            <a:off x="5636161" y="643467"/>
            <a:ext cx="6207024" cy="5620173"/>
          </a:xfrm>
          <a:prstGeom prst="rect">
            <a:avLst/>
          </a:prstGeom>
        </p:spPr>
      </p:pic>
    </p:spTree>
    <p:extLst>
      <p:ext uri="{BB962C8B-B14F-4D97-AF65-F5344CB8AC3E}">
        <p14:creationId xmlns:p14="http://schemas.microsoft.com/office/powerpoint/2010/main" val="1538846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673754" y="643467"/>
            <a:ext cx="4203045" cy="1375608"/>
          </a:xfrm>
        </p:spPr>
        <p:txBody>
          <a:bodyPr anchor="ctr">
            <a:normAutofit/>
          </a:bodyPr>
          <a:lstStyle/>
          <a:p>
            <a:r>
              <a:rPr kumimoji="1" lang="ja-JP" altLang="en-US" dirty="0">
                <a:solidFill>
                  <a:schemeClr val="bg1"/>
                </a:solidFill>
              </a:rPr>
              <a:t>登録方法</a:t>
            </a:r>
            <a:r>
              <a:rPr kumimoji="1" lang="en-US" altLang="ja-JP" dirty="0">
                <a:solidFill>
                  <a:schemeClr val="bg1"/>
                </a:solidFill>
              </a:rPr>
              <a:t/>
            </a:r>
            <a:br>
              <a:rPr kumimoji="1" lang="en-US" altLang="ja-JP" dirty="0">
                <a:solidFill>
                  <a:schemeClr val="bg1"/>
                </a:solidFill>
              </a:rPr>
            </a:br>
            <a:r>
              <a:rPr kumimoji="1" lang="en-US" altLang="ja-JP" sz="2800" dirty="0">
                <a:solidFill>
                  <a:schemeClr val="bg1"/>
                </a:solidFill>
              </a:rPr>
              <a:t>(</a:t>
            </a:r>
            <a:r>
              <a:rPr kumimoji="1" lang="ja-JP" altLang="en-US" sz="2800" dirty="0">
                <a:solidFill>
                  <a:schemeClr val="bg1"/>
                </a:solidFill>
              </a:rPr>
              <a:t>パソコンの場合</a:t>
            </a:r>
            <a:r>
              <a:rPr kumimoji="1" lang="en-US" altLang="ja-JP" sz="2800" dirty="0">
                <a:solidFill>
                  <a:schemeClr val="bg1"/>
                </a:solidFill>
              </a:rPr>
              <a:t>)</a:t>
            </a:r>
            <a:endParaRPr kumimoji="1" lang="ja-JP" altLang="en-US" sz="2800" dirty="0">
              <a:solidFill>
                <a:schemeClr val="bg1"/>
              </a:solidFill>
            </a:endParaRPr>
          </a:p>
        </p:txBody>
      </p:sp>
      <p:sp>
        <p:nvSpPr>
          <p:cNvPr id="3" name="コンテンツ プレースホルダー 2"/>
          <p:cNvSpPr>
            <a:spLocks noGrp="1"/>
          </p:cNvSpPr>
          <p:nvPr>
            <p:ph idx="1"/>
          </p:nvPr>
        </p:nvSpPr>
        <p:spPr>
          <a:xfrm>
            <a:off x="673754" y="2160590"/>
            <a:ext cx="4203045" cy="3440110"/>
          </a:xfrm>
        </p:spPr>
        <p:txBody>
          <a:bodyPr>
            <a:normAutofit/>
          </a:bodyPr>
          <a:lstStyle/>
          <a:p>
            <a:pPr marL="0" indent="0">
              <a:buNone/>
            </a:pPr>
            <a:r>
              <a:rPr kumimoji="1" lang="ja-JP" altLang="en-US" sz="2400" dirty="0"/>
              <a:t>①　</a:t>
            </a:r>
            <a:r>
              <a:rPr lang="ja-JP" altLang="en-US" sz="2400" dirty="0"/>
              <a:t>サイトへアクセス</a:t>
            </a:r>
            <a:endParaRPr lang="en-US" altLang="ja-JP" sz="2400" dirty="0"/>
          </a:p>
          <a:p>
            <a:pPr marL="0" indent="0">
              <a:buNone/>
            </a:pPr>
            <a:r>
              <a:rPr lang="ja-JP" altLang="en-US" sz="2400" dirty="0"/>
              <a:t>　　</a:t>
            </a:r>
            <a:r>
              <a:rPr lang="en-US" altLang="ja-JP" sz="2400" dirty="0"/>
              <a:t>(QR</a:t>
            </a:r>
            <a:r>
              <a:rPr lang="ja-JP" altLang="en-US" sz="2400" dirty="0"/>
              <a:t>コードまたは</a:t>
            </a:r>
            <a:r>
              <a:rPr lang="en-US" altLang="ja-JP" sz="2400" dirty="0"/>
              <a:t>URL)</a:t>
            </a:r>
          </a:p>
          <a:p>
            <a:pPr marL="0" indent="0">
              <a:buNone/>
            </a:pPr>
            <a:endParaRPr kumimoji="1" lang="en-US" altLang="ja-JP" sz="2400" dirty="0"/>
          </a:p>
          <a:p>
            <a:pPr marL="0" indent="0">
              <a:buNone/>
            </a:pPr>
            <a:r>
              <a:rPr lang="ja-JP" altLang="en-US" sz="2400" dirty="0"/>
              <a:t>②　子ども情報の登録</a:t>
            </a:r>
          </a:p>
          <a:p>
            <a:pPr marL="0" indent="0">
              <a:buNone/>
            </a:pPr>
            <a:endParaRPr lang="ja-JP" altLang="en-US" sz="2400" dirty="0"/>
          </a:p>
          <a:p>
            <a:pPr marL="0" indent="0">
              <a:buNone/>
            </a:pPr>
            <a:r>
              <a:rPr lang="ja-JP" altLang="en-US" sz="2400" dirty="0"/>
              <a:t>③　Ｈ＆Ｓ利用者情報の登録</a:t>
            </a:r>
          </a:p>
          <a:p>
            <a:pPr marL="0" indent="0">
              <a:buNone/>
            </a:pPr>
            <a:endParaRPr kumimoji="1" lang="ja-JP" altLang="en-US" dirty="0"/>
          </a:p>
        </p:txBody>
      </p:sp>
      <p:pic>
        <p:nvPicPr>
          <p:cNvPr id="5" name="図 4" descr="グラフィカル ユーザー インターフェイス, テキスト&#10;&#10;自動的に生成された説明">
            <a:extLst>
              <a:ext uri="{FF2B5EF4-FFF2-40B4-BE49-F238E27FC236}">
                <a16:creationId xmlns:a16="http://schemas.microsoft.com/office/drawing/2014/main" id="{04B36A6C-1D0F-4952-6A22-871ACE17C6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4296" b="73204"/>
          <a:stretch/>
        </p:blipFill>
        <p:spPr>
          <a:xfrm>
            <a:off x="5333880" y="2582218"/>
            <a:ext cx="6858120" cy="1693557"/>
          </a:xfrm>
          <a:prstGeom prst="rect">
            <a:avLst/>
          </a:prstGeom>
        </p:spPr>
      </p:pic>
    </p:spTree>
    <p:extLst>
      <p:ext uri="{BB962C8B-B14F-4D97-AF65-F5344CB8AC3E}">
        <p14:creationId xmlns:p14="http://schemas.microsoft.com/office/powerpoint/2010/main" val="1230846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673754" y="643467"/>
            <a:ext cx="4203045" cy="1375608"/>
          </a:xfrm>
        </p:spPr>
        <p:txBody>
          <a:bodyPr anchor="ctr">
            <a:normAutofit/>
          </a:bodyPr>
          <a:lstStyle/>
          <a:p>
            <a:r>
              <a:rPr kumimoji="1" lang="ja-JP" altLang="en-US">
                <a:solidFill>
                  <a:schemeClr val="bg1"/>
                </a:solidFill>
              </a:rPr>
              <a:t>ご兄弟がいる場合</a:t>
            </a:r>
          </a:p>
        </p:txBody>
      </p:sp>
      <p:pic>
        <p:nvPicPr>
          <p:cNvPr id="4" name="コンテンツ プレースホルダー 3" descr="グラフィカル ユーザー インターフェイス, テキスト&#10;&#10;自動的に生成された説明">
            <a:extLst>
              <a:ext uri="{FF2B5EF4-FFF2-40B4-BE49-F238E27FC236}">
                <a16:creationId xmlns:a16="http://schemas.microsoft.com/office/drawing/2014/main" id="{D0C407F4-36DB-FCC8-675C-A702404346C0}"/>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25574" b="57813"/>
          <a:stretch/>
        </p:blipFill>
        <p:spPr>
          <a:xfrm>
            <a:off x="290340" y="1950495"/>
            <a:ext cx="11757165" cy="2770095"/>
          </a:xfrm>
        </p:spPr>
      </p:pic>
    </p:spTree>
    <p:extLst>
      <p:ext uri="{BB962C8B-B14F-4D97-AF65-F5344CB8AC3E}">
        <p14:creationId xmlns:p14="http://schemas.microsoft.com/office/powerpoint/2010/main" val="36545517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2DD4B7-D35C-AC9D-D506-AC95CD325F2A}"/>
              </a:ext>
            </a:extLst>
          </p:cNvPr>
          <p:cNvSpPr>
            <a:spLocks noGrp="1"/>
          </p:cNvSpPr>
          <p:nvPr>
            <p:ph type="title"/>
          </p:nvPr>
        </p:nvSpPr>
        <p:spPr>
          <a:xfrm>
            <a:off x="673754" y="643467"/>
            <a:ext cx="4203045" cy="1375608"/>
          </a:xfrm>
        </p:spPr>
        <p:txBody>
          <a:bodyPr anchor="ctr">
            <a:normAutofit/>
          </a:bodyPr>
          <a:lstStyle/>
          <a:p>
            <a:r>
              <a:rPr kumimoji="1" lang="ja-JP" altLang="en-US" dirty="0">
                <a:solidFill>
                  <a:schemeClr val="bg1"/>
                </a:solidFill>
              </a:rPr>
              <a:t>他のご家族にも</a:t>
            </a:r>
            <a:r>
              <a:rPr kumimoji="1" lang="en-US" altLang="ja-JP" dirty="0">
                <a:solidFill>
                  <a:schemeClr val="bg1"/>
                </a:solidFill>
              </a:rPr>
              <a:t/>
            </a:r>
            <a:br>
              <a:rPr kumimoji="1" lang="en-US" altLang="ja-JP" dirty="0">
                <a:solidFill>
                  <a:schemeClr val="bg1"/>
                </a:solidFill>
              </a:rPr>
            </a:br>
            <a:r>
              <a:rPr kumimoji="1" lang="ja-JP" altLang="en-US" dirty="0">
                <a:solidFill>
                  <a:schemeClr val="bg1"/>
                </a:solidFill>
              </a:rPr>
              <a:t>　　　共有する場合</a:t>
            </a:r>
          </a:p>
        </p:txBody>
      </p:sp>
      <p:sp>
        <p:nvSpPr>
          <p:cNvPr id="9" name="Content Placeholder 8">
            <a:extLst>
              <a:ext uri="{FF2B5EF4-FFF2-40B4-BE49-F238E27FC236}">
                <a16:creationId xmlns:a16="http://schemas.microsoft.com/office/drawing/2014/main" id="{79942095-7941-B96E-496C-444EA4FE9E32}"/>
              </a:ext>
            </a:extLst>
          </p:cNvPr>
          <p:cNvSpPr>
            <a:spLocks noGrp="1"/>
          </p:cNvSpPr>
          <p:nvPr>
            <p:ph idx="1"/>
          </p:nvPr>
        </p:nvSpPr>
        <p:spPr>
          <a:xfrm>
            <a:off x="356133" y="2019075"/>
            <a:ext cx="4520666" cy="4423090"/>
          </a:xfrm>
        </p:spPr>
        <p:txBody>
          <a:bodyPr>
            <a:normAutofit fontScale="92500" lnSpcReduction="20000"/>
          </a:bodyPr>
          <a:lstStyle/>
          <a:p>
            <a:pPr marL="0" indent="0">
              <a:buNone/>
            </a:pPr>
            <a:endParaRPr lang="en-US" altLang="ja-JP" sz="2400" dirty="0"/>
          </a:p>
          <a:p>
            <a:pPr marL="0" indent="0">
              <a:buNone/>
            </a:pPr>
            <a:r>
              <a:rPr lang="ja-JP" altLang="en-US" sz="2400" dirty="0"/>
              <a:t>①同様に登録を行う方法。</a:t>
            </a:r>
            <a:endParaRPr lang="en-US" altLang="ja-JP" sz="2400" dirty="0"/>
          </a:p>
          <a:p>
            <a:pPr marL="0" indent="0">
              <a:buNone/>
            </a:pPr>
            <a:r>
              <a:rPr lang="ja-JP" altLang="en-US" sz="2400" dirty="0"/>
              <a:t>②メールや</a:t>
            </a:r>
            <a:r>
              <a:rPr lang="en-US" altLang="ja-JP" sz="2400" dirty="0"/>
              <a:t>LINE</a:t>
            </a:r>
            <a:r>
              <a:rPr lang="ja-JP" altLang="en-US" sz="2400" dirty="0"/>
              <a:t>で招待する方法。</a:t>
            </a:r>
            <a:endParaRPr lang="en-US" altLang="ja-JP" sz="2400" dirty="0"/>
          </a:p>
          <a:p>
            <a:pPr marL="0" indent="0" algn="ctr">
              <a:buNone/>
            </a:pPr>
            <a:r>
              <a:rPr lang="ja-JP" altLang="en-US" sz="2400" dirty="0"/>
              <a:t>↓</a:t>
            </a:r>
            <a:endParaRPr lang="en-US" altLang="ja-JP" sz="2400" dirty="0"/>
          </a:p>
          <a:p>
            <a:pPr marL="0" indent="0" algn="ctr">
              <a:buNone/>
            </a:pPr>
            <a:r>
              <a:rPr lang="ja-JP" altLang="en-US" sz="2400" dirty="0"/>
              <a:t>共有申請</a:t>
            </a:r>
            <a:endParaRPr lang="en-US" altLang="ja-JP" sz="2400" dirty="0"/>
          </a:p>
          <a:p>
            <a:pPr marL="0" indent="0" algn="ctr">
              <a:buNone/>
            </a:pPr>
            <a:r>
              <a:rPr lang="ja-JP" altLang="en-US" sz="2400" dirty="0"/>
              <a:t>↓</a:t>
            </a:r>
            <a:endParaRPr lang="en-US" altLang="ja-JP" sz="2400" dirty="0"/>
          </a:p>
          <a:p>
            <a:pPr marL="0" indent="0" algn="ctr">
              <a:buNone/>
            </a:pPr>
            <a:r>
              <a:rPr lang="ja-JP" altLang="en-US" sz="2400" dirty="0"/>
              <a:t>共有許可</a:t>
            </a:r>
            <a:endParaRPr lang="en-US" altLang="ja-JP" sz="2400" dirty="0"/>
          </a:p>
          <a:p>
            <a:pPr marL="0" indent="0" algn="ctr">
              <a:buNone/>
            </a:pPr>
            <a:r>
              <a:rPr lang="ja-JP" altLang="en-US" sz="2400" dirty="0"/>
              <a:t>↓</a:t>
            </a:r>
            <a:endParaRPr lang="en-US" altLang="ja-JP" sz="2400" dirty="0"/>
          </a:p>
          <a:p>
            <a:pPr marL="0" indent="0" algn="ctr">
              <a:buNone/>
            </a:pPr>
            <a:r>
              <a:rPr lang="ja-JP" altLang="en-US" sz="2400" dirty="0"/>
              <a:t>副アカウント登録完了</a:t>
            </a:r>
            <a:endParaRPr lang="en-US" sz="2400" dirty="0"/>
          </a:p>
        </p:txBody>
      </p:sp>
      <p:pic>
        <p:nvPicPr>
          <p:cNvPr id="5" name="コンテンツ プレースホルダー 4" descr="グラフィカル ユーザー インターフェイス, テキスト&#10;&#10;自動的に生成された説明">
            <a:extLst>
              <a:ext uri="{FF2B5EF4-FFF2-40B4-BE49-F238E27FC236}">
                <a16:creationId xmlns:a16="http://schemas.microsoft.com/office/drawing/2014/main" id="{512945ED-77D9-E476-A414-06759E4F99C8}"/>
              </a:ext>
            </a:extLst>
          </p:cNvPr>
          <p:cNvPicPr>
            <a:picLocks noChangeAspect="1"/>
          </p:cNvPicPr>
          <p:nvPr/>
        </p:nvPicPr>
        <p:blipFill rotWithShape="1">
          <a:blip r:embed="rId3">
            <a:extLst>
              <a:ext uri="{28A0092B-C50C-407E-A947-70E740481C1C}">
                <a14:useLocalDpi xmlns:a14="http://schemas.microsoft.com/office/drawing/2010/main" val="0"/>
              </a:ext>
            </a:extLst>
          </a:blip>
          <a:srcRect t="41572" b="28504"/>
          <a:stretch/>
        </p:blipFill>
        <p:spPr>
          <a:xfrm>
            <a:off x="5411093" y="2019075"/>
            <a:ext cx="6445952" cy="3909059"/>
          </a:xfrm>
          <a:prstGeom prst="rect">
            <a:avLst/>
          </a:prstGeom>
        </p:spPr>
      </p:pic>
    </p:spTree>
    <p:extLst>
      <p:ext uri="{BB962C8B-B14F-4D97-AF65-F5344CB8AC3E}">
        <p14:creationId xmlns:p14="http://schemas.microsoft.com/office/powerpoint/2010/main" val="4140389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339DB71-489D-E0DD-13C5-037CD5DB086C}"/>
              </a:ext>
            </a:extLst>
          </p:cNvPr>
          <p:cNvSpPr>
            <a:spLocks noGrp="1"/>
          </p:cNvSpPr>
          <p:nvPr>
            <p:ph type="title"/>
          </p:nvPr>
        </p:nvSpPr>
        <p:spPr>
          <a:xfrm>
            <a:off x="673754" y="643467"/>
            <a:ext cx="4203045" cy="1375608"/>
          </a:xfrm>
        </p:spPr>
        <p:txBody>
          <a:bodyPr anchor="ctr">
            <a:normAutofit/>
          </a:bodyPr>
          <a:lstStyle/>
          <a:p>
            <a:r>
              <a:rPr kumimoji="1" lang="ja-JP" altLang="en-US">
                <a:solidFill>
                  <a:schemeClr val="bg1"/>
                </a:solidFill>
              </a:rPr>
              <a:t>お問い合わせ</a:t>
            </a:r>
          </a:p>
        </p:txBody>
      </p:sp>
      <p:pic>
        <p:nvPicPr>
          <p:cNvPr id="4" name="コンテンツ プレースホルダー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85555"/>
          <a:stretch/>
        </p:blipFill>
        <p:spPr>
          <a:xfrm>
            <a:off x="119277" y="2285996"/>
            <a:ext cx="11941549" cy="2438403"/>
          </a:xfrm>
        </p:spPr>
      </p:pic>
    </p:spTree>
    <p:extLst>
      <p:ext uri="{BB962C8B-B14F-4D97-AF65-F5344CB8AC3E}">
        <p14:creationId xmlns:p14="http://schemas.microsoft.com/office/powerpoint/2010/main" val="508974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A0879A-7ECE-6B33-AEC7-A5A67218F900}"/>
              </a:ext>
            </a:extLst>
          </p:cNvPr>
          <p:cNvSpPr>
            <a:spLocks noGrp="1"/>
          </p:cNvSpPr>
          <p:nvPr>
            <p:ph type="ctrTitle"/>
          </p:nvPr>
        </p:nvSpPr>
        <p:spPr>
          <a:xfrm>
            <a:off x="232360" y="272717"/>
            <a:ext cx="11727280" cy="2983830"/>
          </a:xfrm>
        </p:spPr>
        <p:txBody>
          <a:bodyPr>
            <a:normAutofit/>
          </a:bodyPr>
          <a:lstStyle/>
          <a:p>
            <a:pPr algn="ctr">
              <a:lnSpc>
                <a:spcPct val="100000"/>
              </a:lnSpc>
            </a:pPr>
            <a:r>
              <a:rPr lang="ja-JP" altLang="en-US" cap="none" dirty="0" smtClean="0"/>
              <a:t>欠席</a:t>
            </a:r>
            <a:r>
              <a:rPr lang="ja-JP" altLang="en-US" cap="none" dirty="0"/>
              <a:t>等の連絡について</a:t>
            </a:r>
            <a:endParaRPr kumimoji="1" lang="ja-JP" altLang="en-US" cap="none" dirty="0"/>
          </a:p>
        </p:txBody>
      </p:sp>
    </p:spTree>
    <p:extLst>
      <p:ext uri="{BB962C8B-B14F-4D97-AF65-F5344CB8AC3E}">
        <p14:creationId xmlns:p14="http://schemas.microsoft.com/office/powerpoint/2010/main" val="2264103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1306BD-261E-D1EE-4DFF-5256009300E4}"/>
              </a:ext>
            </a:extLst>
          </p:cNvPr>
          <p:cNvSpPr>
            <a:spLocks noGrp="1"/>
          </p:cNvSpPr>
          <p:nvPr>
            <p:ph type="title"/>
          </p:nvPr>
        </p:nvSpPr>
        <p:spPr>
          <a:xfrm>
            <a:off x="4413166" y="907262"/>
            <a:ext cx="6376827" cy="972910"/>
          </a:xfrm>
        </p:spPr>
        <p:txBody>
          <a:bodyPr>
            <a:normAutofit/>
          </a:bodyPr>
          <a:lstStyle/>
          <a:p>
            <a:r>
              <a:rPr lang="ja-JP" altLang="en-US" sz="4400" dirty="0"/>
              <a:t>遅刻・欠席等の</a:t>
            </a:r>
            <a:r>
              <a:rPr kumimoji="1" lang="ja-JP" altLang="en-US" sz="4400" dirty="0"/>
              <a:t>連絡方法</a:t>
            </a:r>
          </a:p>
        </p:txBody>
      </p:sp>
      <p:pic>
        <p:nvPicPr>
          <p:cNvPr id="4" name="図 3" descr="グラフィカル ユーザー インターフェイス が含まれている画像&#10;&#10;自動的に生成された説明">
            <a:extLst>
              <a:ext uri="{FF2B5EF4-FFF2-40B4-BE49-F238E27FC236}">
                <a16:creationId xmlns:a16="http://schemas.microsoft.com/office/drawing/2014/main" id="{1A85EB26-19F1-AEE2-33B2-A2DA707737E3}"/>
              </a:ext>
            </a:extLst>
          </p:cNvPr>
          <p:cNvPicPr>
            <a:picLocks noChangeAspect="1"/>
          </p:cNvPicPr>
          <p:nvPr/>
        </p:nvPicPr>
        <p:blipFill>
          <a:blip r:embed="rId3"/>
          <a:stretch>
            <a:fillRect/>
          </a:stretch>
        </p:blipFill>
        <p:spPr>
          <a:xfrm>
            <a:off x="0" y="0"/>
            <a:ext cx="3935002" cy="6815599"/>
          </a:xfrm>
          <a:prstGeom prst="rect">
            <a:avLst/>
          </a:prstGeom>
        </p:spPr>
      </p:pic>
      <p:sp>
        <p:nvSpPr>
          <p:cNvPr id="5" name="タイトル 1">
            <a:extLst>
              <a:ext uri="{FF2B5EF4-FFF2-40B4-BE49-F238E27FC236}">
                <a16:creationId xmlns:a16="http://schemas.microsoft.com/office/drawing/2014/main" id="{D9D4DEE4-5DB8-34E0-AF54-3A8B4E008BFD}"/>
              </a:ext>
            </a:extLst>
          </p:cNvPr>
          <p:cNvSpPr txBox="1">
            <a:spLocks/>
          </p:cNvSpPr>
          <p:nvPr/>
        </p:nvSpPr>
        <p:spPr>
          <a:xfrm>
            <a:off x="4900773" y="2633608"/>
            <a:ext cx="7135817" cy="331713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3200" b="0" i="0" kern="1200" cap="all">
                <a:solidFill>
                  <a:schemeClr val="tx1"/>
                </a:solidFill>
                <a:effectLst/>
                <a:latin typeface="+mj-lt"/>
                <a:ea typeface="+mj-ea"/>
                <a:cs typeface="+mj-cs"/>
              </a:defRPr>
            </a:lvl1pPr>
          </a:lstStyle>
          <a:p>
            <a:r>
              <a:rPr lang="ja-JP" altLang="en-US" sz="4400" dirty="0"/>
              <a:t>１</a:t>
            </a:r>
            <a:r>
              <a:rPr lang="en-US" altLang="ja-JP" sz="4400" dirty="0"/>
              <a:t>.</a:t>
            </a:r>
            <a:r>
              <a:rPr lang="ja-JP" altLang="en-US" sz="4400" dirty="0"/>
              <a:t>　アプリを開く</a:t>
            </a:r>
            <a:endParaRPr lang="en-US" altLang="ja-JP" sz="4400" dirty="0"/>
          </a:p>
          <a:p>
            <a:endParaRPr lang="en-US" altLang="ja-JP" sz="4400" dirty="0"/>
          </a:p>
          <a:p>
            <a:r>
              <a:rPr lang="ja-JP" altLang="en-US" sz="4400" dirty="0"/>
              <a:t>２．「欠席連絡」をタップ</a:t>
            </a:r>
            <a:endParaRPr lang="en-US" altLang="ja-JP" sz="4400" dirty="0"/>
          </a:p>
          <a:p>
            <a:pPr algn="r"/>
            <a:r>
              <a:rPr lang="ja-JP" altLang="en-US" sz="4400" dirty="0"/>
              <a:t>（①）</a:t>
            </a:r>
          </a:p>
        </p:txBody>
      </p:sp>
    </p:spTree>
    <p:extLst>
      <p:ext uri="{BB962C8B-B14F-4D97-AF65-F5344CB8AC3E}">
        <p14:creationId xmlns:p14="http://schemas.microsoft.com/office/powerpoint/2010/main" val="2872549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81306BD-261E-D1EE-4DFF-5256009300E4}"/>
              </a:ext>
            </a:extLst>
          </p:cNvPr>
          <p:cNvSpPr>
            <a:spLocks noGrp="1"/>
          </p:cNvSpPr>
          <p:nvPr>
            <p:ph type="title"/>
          </p:nvPr>
        </p:nvSpPr>
        <p:spPr>
          <a:xfrm>
            <a:off x="4413166" y="907262"/>
            <a:ext cx="6376827" cy="972910"/>
          </a:xfrm>
        </p:spPr>
        <p:txBody>
          <a:bodyPr>
            <a:normAutofit/>
          </a:bodyPr>
          <a:lstStyle/>
          <a:p>
            <a:r>
              <a:rPr lang="ja-JP" altLang="en-US" sz="4400" dirty="0"/>
              <a:t>遅刻・欠席等の</a:t>
            </a:r>
            <a:r>
              <a:rPr kumimoji="1" lang="ja-JP" altLang="en-US" sz="4400" dirty="0"/>
              <a:t>連絡方法</a:t>
            </a:r>
          </a:p>
        </p:txBody>
      </p:sp>
      <p:sp>
        <p:nvSpPr>
          <p:cNvPr id="5" name="タイトル 1">
            <a:extLst>
              <a:ext uri="{FF2B5EF4-FFF2-40B4-BE49-F238E27FC236}">
                <a16:creationId xmlns:a16="http://schemas.microsoft.com/office/drawing/2014/main" id="{D9D4DEE4-5DB8-34E0-AF54-3A8B4E008BFD}"/>
              </a:ext>
            </a:extLst>
          </p:cNvPr>
          <p:cNvSpPr txBox="1">
            <a:spLocks/>
          </p:cNvSpPr>
          <p:nvPr/>
        </p:nvSpPr>
        <p:spPr>
          <a:xfrm>
            <a:off x="4500081" y="2633608"/>
            <a:ext cx="7803637" cy="331713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kumimoji="1" sz="3200" b="0" i="0" kern="1200" cap="all">
                <a:solidFill>
                  <a:schemeClr val="tx1"/>
                </a:solidFill>
                <a:effectLst/>
                <a:latin typeface="+mj-lt"/>
                <a:ea typeface="+mj-ea"/>
                <a:cs typeface="+mj-cs"/>
              </a:defRPr>
            </a:lvl1pPr>
          </a:lstStyle>
          <a:p>
            <a:r>
              <a:rPr lang="ja-JP" altLang="en-US" sz="4400" dirty="0"/>
              <a:t>３</a:t>
            </a:r>
            <a:r>
              <a:rPr lang="en-US" altLang="ja-JP" sz="4400" dirty="0"/>
              <a:t>.</a:t>
            </a:r>
            <a:r>
              <a:rPr lang="ja-JP" altLang="en-US" sz="4400" dirty="0"/>
              <a:t>　サイドメニューをタップ</a:t>
            </a:r>
            <a:endParaRPr lang="en-US" altLang="ja-JP" sz="4400" dirty="0"/>
          </a:p>
          <a:p>
            <a:pPr algn="r"/>
            <a:r>
              <a:rPr lang="ja-JP" altLang="en-US" sz="4400" dirty="0"/>
              <a:t>（画面右下②）</a:t>
            </a:r>
            <a:endParaRPr lang="en-US" altLang="ja-JP" sz="4400" dirty="0"/>
          </a:p>
          <a:p>
            <a:endParaRPr lang="en-US" altLang="ja-JP" sz="4400" dirty="0"/>
          </a:p>
          <a:p>
            <a:r>
              <a:rPr lang="ja-JP" altLang="en-US" sz="4400" dirty="0"/>
              <a:t>４．「新規登録」をタップ</a:t>
            </a:r>
            <a:endParaRPr lang="en-US" altLang="ja-JP" sz="4400" dirty="0"/>
          </a:p>
          <a:p>
            <a:pPr algn="r"/>
            <a:r>
              <a:rPr lang="ja-JP" altLang="en-US" sz="4400" dirty="0"/>
              <a:t>（③）</a:t>
            </a:r>
          </a:p>
        </p:txBody>
      </p:sp>
      <p:pic>
        <p:nvPicPr>
          <p:cNvPr id="10" name="図 9" descr="グラフィカル ユーザー インターフェイス, テキスト, アプリケーション, チャットまたはテキスト メッセージ&#10;&#10;自動的に生成された説明">
            <a:extLst>
              <a:ext uri="{FF2B5EF4-FFF2-40B4-BE49-F238E27FC236}">
                <a16:creationId xmlns:a16="http://schemas.microsoft.com/office/drawing/2014/main" id="{1D5F2567-6E34-D060-387A-E5DE1B02C608}"/>
              </a:ext>
            </a:extLst>
          </p:cNvPr>
          <p:cNvPicPr>
            <a:picLocks noChangeAspect="1"/>
          </p:cNvPicPr>
          <p:nvPr/>
        </p:nvPicPr>
        <p:blipFill rotWithShape="1">
          <a:blip r:embed="rId3"/>
          <a:srcRect l="67064" t="65880"/>
          <a:stretch/>
        </p:blipFill>
        <p:spPr>
          <a:xfrm>
            <a:off x="1466393" y="1189960"/>
            <a:ext cx="1272195" cy="2213016"/>
          </a:xfrm>
          <a:prstGeom prst="rect">
            <a:avLst/>
          </a:prstGeom>
        </p:spPr>
      </p:pic>
      <p:sp>
        <p:nvSpPr>
          <p:cNvPr id="11" name="吹き出し: 四角形 10">
            <a:extLst>
              <a:ext uri="{FF2B5EF4-FFF2-40B4-BE49-F238E27FC236}">
                <a16:creationId xmlns:a16="http://schemas.microsoft.com/office/drawing/2014/main" id="{F1B7ABCF-5B00-BE27-1ADE-FDF9936F01F7}"/>
              </a:ext>
            </a:extLst>
          </p:cNvPr>
          <p:cNvSpPr/>
          <p:nvPr/>
        </p:nvSpPr>
        <p:spPr>
          <a:xfrm>
            <a:off x="31866" y="3523140"/>
            <a:ext cx="3584645" cy="3242395"/>
          </a:xfrm>
          <a:prstGeom prst="wedgeRectCallout">
            <a:avLst>
              <a:gd name="adj1" fmla="val -176"/>
              <a:gd name="adj2" fmla="val -63400"/>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descr="グラフィカル ユーザー インターフェイス, アプリケーション&#10;&#10;自動的に生成された説明">
            <a:extLst>
              <a:ext uri="{FF2B5EF4-FFF2-40B4-BE49-F238E27FC236}">
                <a16:creationId xmlns:a16="http://schemas.microsoft.com/office/drawing/2014/main" id="{41B8D0C7-644B-E765-2121-2E993D8D75F2}"/>
              </a:ext>
            </a:extLst>
          </p:cNvPr>
          <p:cNvPicPr>
            <a:picLocks noChangeAspect="1"/>
          </p:cNvPicPr>
          <p:nvPr/>
        </p:nvPicPr>
        <p:blipFill rotWithShape="1">
          <a:blip r:embed="rId4"/>
          <a:srcRect t="12335" b="6128"/>
          <a:stretch/>
        </p:blipFill>
        <p:spPr>
          <a:xfrm>
            <a:off x="114059" y="3614043"/>
            <a:ext cx="3420258" cy="3060587"/>
          </a:xfrm>
          <a:prstGeom prst="rect">
            <a:avLst/>
          </a:prstGeom>
        </p:spPr>
      </p:pic>
    </p:spTree>
    <p:extLst>
      <p:ext uri="{BB962C8B-B14F-4D97-AF65-F5344CB8AC3E}">
        <p14:creationId xmlns:p14="http://schemas.microsoft.com/office/powerpoint/2010/main" val="12451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ギャラリー">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ユーザー定義 1">
      <a:majorFont>
        <a:latin typeface="UD デジタル 教科書体 NP-B"/>
        <a:ea typeface="UD デジタル 教科書体 NP-B"/>
        <a:cs typeface=""/>
      </a:majorFont>
      <a:minorFont>
        <a:latin typeface="UD デジタル 教科書体 NP-B"/>
        <a:ea typeface="UD デジタル 教科書体 NP-B"/>
        <a:cs typeface=""/>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