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70" r:id="rId3"/>
    <p:sldId id="257" r:id="rId4"/>
    <p:sldId id="266" r:id="rId5"/>
    <p:sldId id="258" r:id="rId6"/>
    <p:sldId id="271" r:id="rId7"/>
    <p:sldId id="259" r:id="rId8"/>
    <p:sldId id="273" r:id="rId9"/>
    <p:sldId id="274" r:id="rId10"/>
    <p:sldId id="260" r:id="rId11"/>
    <p:sldId id="275" r:id="rId12"/>
    <p:sldId id="261" r:id="rId13"/>
    <p:sldId id="267" r:id="rId14"/>
    <p:sldId id="272" r:id="rId15"/>
    <p:sldId id="265" r:id="rId16"/>
  </p:sldIdLst>
  <p:sldSz cx="12192000" cy="6858000"/>
  <p:notesSz cx="7031038" cy="101631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91" autoAdjust="0"/>
    <p:restoredTop sz="94660"/>
  </p:normalViewPr>
  <p:slideViewPr>
    <p:cSldViewPr snapToGrid="0">
      <p:cViewPr varScale="1">
        <p:scale>
          <a:sx n="80" d="100"/>
          <a:sy n="80" d="100"/>
        </p:scale>
        <p:origin x="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6783" cy="509924"/>
          </a:xfrm>
          <a:prstGeom prst="rect">
            <a:avLst/>
          </a:prstGeom>
        </p:spPr>
        <p:txBody>
          <a:bodyPr vert="horz" lIns="98252" tIns="49126" rIns="98252" bIns="49126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82628" y="0"/>
            <a:ext cx="3046783" cy="509924"/>
          </a:xfrm>
          <a:prstGeom prst="rect">
            <a:avLst/>
          </a:prstGeom>
        </p:spPr>
        <p:txBody>
          <a:bodyPr vert="horz" lIns="98252" tIns="49126" rIns="98252" bIns="49126" rtlCol="0"/>
          <a:lstStyle>
            <a:lvl1pPr algn="r">
              <a:defRPr sz="1300"/>
            </a:lvl1pPr>
          </a:lstStyle>
          <a:p>
            <a:fld id="{0D663C6D-C523-4E8E-A65C-BB3EF421EB50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653253"/>
            <a:ext cx="3046783" cy="509923"/>
          </a:xfrm>
          <a:prstGeom prst="rect">
            <a:avLst/>
          </a:prstGeom>
        </p:spPr>
        <p:txBody>
          <a:bodyPr vert="horz" lIns="98252" tIns="49126" rIns="98252" bIns="49126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82628" y="9653253"/>
            <a:ext cx="3046783" cy="509923"/>
          </a:xfrm>
          <a:prstGeom prst="rect">
            <a:avLst/>
          </a:prstGeom>
        </p:spPr>
        <p:txBody>
          <a:bodyPr vert="horz" lIns="98252" tIns="49126" rIns="98252" bIns="49126" rtlCol="0" anchor="b"/>
          <a:lstStyle>
            <a:lvl1pPr algn="r">
              <a:defRPr sz="1300"/>
            </a:lvl1pPr>
          </a:lstStyle>
          <a:p>
            <a:fld id="{B7914069-DE67-45E5-83AF-6C165C38B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549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8D8E-19D1-46E8-9D6E-5DBA535CE9BC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FF72-BE74-4505-AA98-B244468E3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423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8D8E-19D1-46E8-9D6E-5DBA535CE9BC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FF72-BE74-4505-AA98-B244468E3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79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8D8E-19D1-46E8-9D6E-5DBA535CE9BC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FF72-BE74-4505-AA98-B244468E3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0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8D8E-19D1-46E8-9D6E-5DBA535CE9BC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FF72-BE74-4505-AA98-B244468E3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43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8D8E-19D1-46E8-9D6E-5DBA535CE9BC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FF72-BE74-4505-AA98-B244468E3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004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8D8E-19D1-46E8-9D6E-5DBA535CE9BC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FF72-BE74-4505-AA98-B244468E3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87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8D8E-19D1-46E8-9D6E-5DBA535CE9BC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FF72-BE74-4505-AA98-B244468E3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722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8D8E-19D1-46E8-9D6E-5DBA535CE9BC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FF72-BE74-4505-AA98-B244468E3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472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8D8E-19D1-46E8-9D6E-5DBA535CE9BC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FF72-BE74-4505-AA98-B244468E3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4574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8D8E-19D1-46E8-9D6E-5DBA535CE9BC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FF72-BE74-4505-AA98-B244468E3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87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8D8E-19D1-46E8-9D6E-5DBA535CE9BC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FF72-BE74-4505-AA98-B244468E3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408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D8D8E-19D1-46E8-9D6E-5DBA535CE9BC}" type="datetimeFigureOut">
              <a:rPr kumimoji="1" lang="ja-JP" altLang="en-US" smtClean="0"/>
              <a:t>2024/4/12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5FF72-BE74-4505-AA98-B244468E38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48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31240" y="940526"/>
            <a:ext cx="10129520" cy="2521131"/>
          </a:xfrm>
        </p:spPr>
        <p:txBody>
          <a:bodyPr>
            <a:normAutofit/>
          </a:bodyPr>
          <a:lstStyle/>
          <a:p>
            <a:r>
              <a:rPr kumimoji="1" lang="ja-JP" altLang="en-US" sz="8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タブレットについて</a:t>
            </a:r>
            <a:endParaRPr kumimoji="1" lang="ja-JP" altLang="en-US" sz="8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864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1"/>
    </mc:Choice>
    <mc:Fallback xmlns="">
      <p:transition spd="slow" advTm="61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660400"/>
            <a:ext cx="10868526" cy="5740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ja-JP" altLang="en-US" sz="4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</a:t>
            </a:r>
            <a:r>
              <a:rPr lang="ja-JP" altLang="en-US" sz="4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タブレットは、人が嫌がったり</a:t>
            </a:r>
            <a:r>
              <a:rPr lang="ja-JP" altLang="en-US" sz="44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悲しんだり</a:t>
            </a:r>
            <a:endParaRPr lang="en-US" altLang="ja-JP" sz="4400" b="1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buNone/>
            </a:pPr>
            <a:r>
              <a:rPr lang="ja-JP" altLang="en-US" sz="44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する</a:t>
            </a:r>
            <a:r>
              <a:rPr lang="ja-JP" altLang="en-US" sz="4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ことには使いません。</a:t>
            </a:r>
          </a:p>
          <a:p>
            <a:pPr marL="0" indent="0">
              <a:buNone/>
            </a:pPr>
            <a:endParaRPr lang="en-US" altLang="ja-JP" sz="4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例えば・・・</a:t>
            </a: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友達など他人を傷付ける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行動や発言</a:t>
            </a: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仲間外れ</a:t>
            </a: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・正しくない言葉遣い</a:t>
            </a: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・個人情報の流出（自分も他の人も）</a:t>
            </a: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</a:t>
            </a:r>
            <a:r>
              <a:rPr lang="ja-JP" altLang="en-US" sz="4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は、しません！！</a:t>
            </a:r>
            <a:endParaRPr lang="en-US" altLang="ja-JP" sz="4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640" y="2706762"/>
            <a:ext cx="3478450" cy="20270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5502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0"/>
    </mc:Choice>
    <mc:Fallback xmlns="">
      <p:transition spd="slow" advTm="21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609600" y="573672"/>
            <a:ext cx="109286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③タブレットは、健康に気を付けて、時間を</a:t>
            </a:r>
            <a:endParaRPr lang="en-US" altLang="ja-JP" b="1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守って使います。</a:t>
            </a:r>
            <a:endParaRPr lang="ja-JP" altLang="en-US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816142" y="1624265"/>
            <a:ext cx="10515600" cy="4740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・家庭での使用は、午前９時～午後８時（１、２年生は７時）です。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・４５分～１時間使ったら、１０分以上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の休息をとりましょう。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・寝る前に使うと眠れなくなる</a:t>
            </a:r>
            <a:r>
              <a:rPr lang="ja-JP" altLang="en-US" dirty="0" err="1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ことがあ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ります。寝る１時間前にはやめ</a:t>
            </a:r>
            <a:r>
              <a:rPr lang="ja-JP" altLang="en-US" dirty="0" err="1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ましょ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う。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926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4"/>
    </mc:Choice>
    <mc:Fallback xmlns="">
      <p:transition spd="slow" advTm="7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9634" y="518160"/>
            <a:ext cx="11730446" cy="560832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endParaRPr lang="en-US" altLang="ja-JP" sz="4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4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4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その他</a:t>
            </a:r>
            <a:endParaRPr lang="en-US" altLang="ja-JP" sz="3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・学校では</a:t>
            </a:r>
            <a:r>
              <a:rPr kumimoji="1"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、先生の許可なしでタブレットを教室外に</a:t>
            </a:r>
            <a:endParaRPr kumimoji="1" lang="en-US" altLang="ja-JP" sz="3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kumimoji="1"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持ち出すことはできません。</a:t>
            </a:r>
            <a:endParaRPr kumimoji="1" lang="en-US" altLang="ja-JP" sz="3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kumimoji="1"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・教室内で使用する</a:t>
            </a: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とき（授業中や休み時間、テスト後</a:t>
            </a:r>
            <a:endParaRPr lang="en-US" altLang="ja-JP" sz="3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の空いた時間など）も</a:t>
            </a: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、先生の許可が必要です</a:t>
            </a: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3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・ネット</a:t>
            </a: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でのやりとりはしません。直接、自分の言葉</a:t>
            </a: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</a:t>
            </a:r>
            <a:endParaRPr lang="en-US" altLang="ja-JP" sz="3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伝えましょう</a:t>
            </a: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</a:p>
          <a:p>
            <a:pPr marL="0" indent="0">
              <a:buNone/>
            </a:pPr>
            <a:endParaRPr lang="en-US" altLang="ja-JP" sz="36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sz="4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6485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3"/>
    </mc:Choice>
    <mc:Fallback xmlns="">
      <p:transition spd="slow" advTm="21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0256" y="2162936"/>
            <a:ext cx="11782697" cy="3419718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　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sz="4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タブレットを正しく使う</a:t>
            </a:r>
            <a:r>
              <a:rPr kumimoji="1" lang="ja-JP" altLang="en-US" sz="480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</a:t>
            </a:r>
            <a:r>
              <a:rPr kumimoji="1" lang="ja-JP" altLang="en-US" sz="480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</a:t>
            </a:r>
            <a:r>
              <a:rPr lang="ja-JP" altLang="en-US" sz="480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友達</a:t>
            </a:r>
            <a:r>
              <a:rPr lang="ja-JP" altLang="en-US" sz="4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や</a:t>
            </a:r>
            <a:r>
              <a:rPr lang="ja-JP" altLang="en-US" sz="4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先生と</a:t>
            </a:r>
            <a:r>
              <a:rPr kumimoji="1" lang="ja-JP" altLang="en-US" sz="4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つながることができます。</a:t>
            </a:r>
            <a:endParaRPr kumimoji="1" lang="en-US" altLang="ja-JP" sz="48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937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4"/>
    </mc:Choice>
    <mc:Fallback xmlns="">
      <p:transition spd="slow" advTm="6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72720"/>
            <a:ext cx="10515600" cy="661416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5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このタブレットは、図書室で借りる本と同じように借りているものです。大切に扱いましょう。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32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2"/>
    </mc:Choice>
    <mc:Fallback xmlns="">
      <p:transition spd="slow" advTm="11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515" y="836023"/>
            <a:ext cx="11260182" cy="5340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7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このルールを守って、自分の学習に役立てましょう。</a:t>
            </a:r>
            <a:endParaRPr kumimoji="1" lang="ja-JP" altLang="en-US" sz="7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474" y="3183392"/>
            <a:ext cx="4488070" cy="3674608"/>
          </a:xfrm>
          <a:prstGeom prst="rect">
            <a:avLst/>
          </a:prstGeom>
        </p:spPr>
      </p:pic>
      <p:sp>
        <p:nvSpPr>
          <p:cNvPr id="4" name="角丸四角形吹き出し 3"/>
          <p:cNvSpPr/>
          <p:nvPr/>
        </p:nvSpPr>
        <p:spPr>
          <a:xfrm>
            <a:off x="5891349" y="3095897"/>
            <a:ext cx="4075611" cy="1959429"/>
          </a:xfrm>
          <a:prstGeom prst="wedgeRoundRectCallout">
            <a:avLst>
              <a:gd name="adj1" fmla="val -57692"/>
              <a:gd name="adj2" fmla="val -4833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みんなのことを考えて、正しく使いましょう。</a:t>
            </a:r>
            <a:endParaRPr kumimoji="1" lang="ja-JP" altLang="en-US" sz="2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860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8"/>
    </mc:Choice>
    <mc:Fallback xmlns="">
      <p:transition spd="slow" advTm="9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670560"/>
            <a:ext cx="10515600" cy="5506403"/>
          </a:xfrm>
        </p:spPr>
        <p:txBody>
          <a:bodyPr anchor="ctr"/>
          <a:lstStyle/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sz="6000" dirty="0" smtClean="0"/>
              <a:t>タブレットは、世界につながることができます。</a:t>
            </a:r>
            <a:endParaRPr kumimoji="1" lang="ja-JP" altLang="en-US" sz="6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840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5"/>
    </mc:Choice>
    <mc:Fallback xmlns="">
      <p:transition spd="slow" advTm="14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670560"/>
            <a:ext cx="10515600" cy="5506403"/>
          </a:xfrm>
        </p:spPr>
        <p:txBody>
          <a:bodyPr anchor="ctr"/>
          <a:lstStyle/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sz="6000" dirty="0" smtClean="0">
                <a:solidFill>
                  <a:srgbClr val="FF0000"/>
                </a:solidFill>
              </a:rPr>
              <a:t>自分の知りたいこと、不思議だなと思ったことを調べる</a:t>
            </a:r>
            <a:r>
              <a:rPr lang="ja-JP" altLang="en-US" sz="6000" dirty="0" smtClean="0"/>
              <a:t>ことができます。</a:t>
            </a:r>
            <a:endParaRPr kumimoji="1" lang="ja-JP" altLang="en-US" sz="6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259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3"/>
    </mc:Choice>
    <mc:Fallback xmlns="">
      <p:transition spd="slow" advTm="12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670560"/>
            <a:ext cx="10515600" cy="5506403"/>
          </a:xfrm>
        </p:spPr>
        <p:txBody>
          <a:bodyPr anchor="ctr"/>
          <a:lstStyle/>
          <a:p>
            <a:pPr marL="0" indent="0">
              <a:buNone/>
            </a:pPr>
            <a:r>
              <a:rPr kumimoji="1" lang="ja-JP" altLang="en-US" sz="6000" dirty="0" smtClean="0"/>
              <a:t>　また、</a:t>
            </a:r>
            <a:r>
              <a:rPr kumimoji="1" lang="ja-JP" altLang="en-US" sz="6000" dirty="0" smtClean="0">
                <a:solidFill>
                  <a:srgbClr val="FF0000"/>
                </a:solidFill>
              </a:rPr>
              <a:t>自分の考えを効果的に伝えること</a:t>
            </a:r>
            <a:r>
              <a:rPr kumimoji="1" lang="ja-JP" altLang="en-US" sz="6000" dirty="0" smtClean="0"/>
              <a:t>もできます。</a:t>
            </a:r>
            <a:endParaRPr kumimoji="1" lang="ja-JP" altLang="en-US" sz="6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340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2"/>
    </mc:Choice>
    <mc:Fallback xmlns="">
      <p:transition spd="slow" advTm="16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1263" y="243840"/>
            <a:ext cx="10515600" cy="661416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5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しかし</a:t>
            </a:r>
            <a:r>
              <a:rPr lang="ja-JP" altLang="en-US" sz="5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</a:t>
            </a:r>
            <a:r>
              <a:rPr lang="ja-JP" altLang="en-US" sz="54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使い方を間違えてしまうと、怖い思いをしたり、家族や友達を</a:t>
            </a:r>
            <a:r>
              <a:rPr lang="ja-JP" altLang="en-US" sz="54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傷付けて</a:t>
            </a:r>
            <a:r>
              <a:rPr lang="ja-JP" altLang="en-US" sz="54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しまったりする</a:t>
            </a:r>
            <a:r>
              <a:rPr lang="ja-JP" altLang="en-US" sz="5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こと</a:t>
            </a:r>
            <a:r>
              <a:rPr lang="ja-JP" altLang="en-US" sz="5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もあります</a:t>
            </a:r>
            <a:r>
              <a:rPr lang="ja-JP" altLang="en-US" sz="5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5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786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7"/>
    </mc:Choice>
    <mc:Fallback xmlns="">
      <p:transition spd="slow" advTm="17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72720"/>
            <a:ext cx="10515600" cy="661416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5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これは、学習のために使うものであることを理解し、ルールを守って使いましょう。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6006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9"/>
    </mc:Choice>
    <mc:Fallback xmlns="">
      <p:transition spd="slow" advTm="13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95942" y="1035685"/>
            <a:ext cx="12644845" cy="2611755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6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タブレットを使う時のルール！！</a:t>
            </a:r>
            <a:endParaRPr kumimoji="1" lang="ja-JP" altLang="en-US" sz="6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344242"/>
            <a:ext cx="4210594" cy="363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5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"/>
    </mc:Choice>
    <mc:Fallback xmlns="">
      <p:transition spd="slow" advTm="25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①タブレットは、学習のために使います。</a:t>
            </a:r>
            <a:endParaRPr kumimoji="1" lang="ja-JP" altLang="en-US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838200" y="1877093"/>
            <a:ext cx="109286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②タブレットは、人が嫌がったり悲しんだり</a:t>
            </a:r>
            <a:endParaRPr lang="en-US" altLang="ja-JP" b="1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することには使いません。</a:t>
            </a:r>
            <a:endParaRPr lang="ja-JP" altLang="en-US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838200" y="3774072"/>
            <a:ext cx="109286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③タブレットは、健康に気を付けて、時間を</a:t>
            </a:r>
            <a:endParaRPr lang="en-US" altLang="ja-JP" b="1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守って使います。</a:t>
            </a:r>
            <a:endParaRPr lang="ja-JP" altLang="en-US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942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8"/>
    </mc:Choice>
    <mc:Fallback xmlns="">
      <p:transition spd="slow" advTm="23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/>
            </a:r>
            <a:br>
              <a:rPr kumimoji="1" lang="en-US" altLang="ja-JP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</a:br>
            <a:r>
              <a:rPr kumimoji="1" lang="ja-JP" altLang="en-US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①タブレットは、学習のために使います。</a:t>
            </a:r>
            <a:endParaRPr kumimoji="1" lang="ja-JP" altLang="en-US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749968" y="1816770"/>
            <a:ext cx="10515600" cy="2971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・自分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の好きな動画やサイトを見たり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スクラッチ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を使ったゲームや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ゲーム作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dirty="0" err="1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りを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したりすることなどはやめ</a:t>
            </a:r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ましょ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う。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250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2"/>
    </mc:Choice>
    <mc:Fallback xmlns="">
      <p:transition spd="slow" advTm="7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2|0.1|0.1|0.1|0.1|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7|0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2|0.2|0.2|0.1|0.1|0.1|0.1|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2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134</Words>
  <Application>Microsoft Office PowerPoint</Application>
  <PresentationFormat>ワイド画面</PresentationFormat>
  <Paragraphs>51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1" baseType="lpstr">
      <vt:lpstr>BIZ UDPゴシック</vt:lpstr>
      <vt:lpstr>HG丸ｺﾞｼｯｸM-PRO</vt:lpstr>
      <vt:lpstr>游ゴシック</vt:lpstr>
      <vt:lpstr>游ゴシック Light</vt:lpstr>
      <vt:lpstr>Arial</vt:lpstr>
      <vt:lpstr>Office テーマ</vt:lpstr>
      <vt:lpstr>タブレットについて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タブレットを使う時のルール！！</vt:lpstr>
      <vt:lpstr>①タブレットは、学習のために使います。</vt:lpstr>
      <vt:lpstr> ①タブレットは、学習のために使います。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学校で配布した タブレットについて</dc:title>
  <dc:creator>ササキ ユウヤ</dc:creator>
  <cp:lastModifiedBy>高田 紘行</cp:lastModifiedBy>
  <cp:revision>43</cp:revision>
  <cp:lastPrinted>2024-04-10T08:32:06Z</cp:lastPrinted>
  <dcterms:created xsi:type="dcterms:W3CDTF">2021-09-02T07:26:37Z</dcterms:created>
  <dcterms:modified xsi:type="dcterms:W3CDTF">2024-04-12T00:09:20Z</dcterms:modified>
</cp:coreProperties>
</file>