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91" r:id="rId8"/>
    <p:sldId id="266" r:id="rId9"/>
    <p:sldId id="267" r:id="rId10"/>
    <p:sldId id="292" r:id="rId11"/>
    <p:sldId id="269" r:id="rId12"/>
    <p:sldId id="270" r:id="rId13"/>
    <p:sldId id="293" r:id="rId14"/>
    <p:sldId id="272" r:id="rId15"/>
    <p:sldId id="273" r:id="rId16"/>
    <p:sldId id="294" r:id="rId17"/>
    <p:sldId id="275" r:id="rId18"/>
    <p:sldId id="279" r:id="rId19"/>
    <p:sldId id="295" r:id="rId20"/>
    <p:sldId id="278" r:id="rId21"/>
    <p:sldId id="282" r:id="rId22"/>
    <p:sldId id="296" r:id="rId23"/>
    <p:sldId id="281" r:id="rId24"/>
    <p:sldId id="276" r:id="rId25"/>
    <p:sldId id="297" r:id="rId26"/>
    <p:sldId id="284" r:id="rId27"/>
    <p:sldId id="285" r:id="rId28"/>
    <p:sldId id="298" r:id="rId29"/>
    <p:sldId id="287" r:id="rId30"/>
    <p:sldId id="288" r:id="rId31"/>
    <p:sldId id="299" r:id="rId32"/>
    <p:sldId id="290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3300"/>
    <a:srgbClr val="CC3300"/>
    <a:srgbClr val="000000"/>
    <a:srgbClr val="00FF00"/>
    <a:srgbClr val="00C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45" d="100"/>
          <a:sy n="45" d="100"/>
        </p:scale>
        <p:origin x="82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5/8/2020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kumimoji="1"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1.xml"/><Relationship Id="rId7" Type="http://schemas.openxmlformats.org/officeDocument/2006/relationships/slide" Target="slide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3.png"/><Relationship Id="rId5" Type="http://schemas.openxmlformats.org/officeDocument/2006/relationships/image" Target="../media/image1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pn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2.xml"/><Relationship Id="rId5" Type="http://schemas.openxmlformats.org/officeDocument/2006/relationships/slide" Target="slide8.xml"/><Relationship Id="rId4" Type="http://schemas.openxmlformats.org/officeDocument/2006/relationships/slide" Target="slide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jpe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hyperlink" Target="https://www.gsi.go.jp/KIDS/map-sign-tizukigou-h10-01-02hatake.htm" TargetMode="External"/><Relationship Id="rId5" Type="http://schemas.openxmlformats.org/officeDocument/2006/relationships/slide" Target="slide1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14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hyperlink" Target="https://www.gsi.go.jp/KIDS/map-sign-tizukigou-h10-01-02hatake.htm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imgres?imgurl=https%3A%2F%2Fperson-illustration.com%2Fmaterial%2F025-person-illustration.jpg&amp;imgrefurl=https%3A%2F%2Fperson-illustration.com%2F01-free%2F025-man-image.html&amp;tbnid=-d2cIdXvMkODUM&amp;vet=12ahUKEwimsfiby4rpAhW_QPUHHRT3AOkQMygLegUIARCMAg..i&amp;docid=7bGazgCd_EOKoM&amp;w=640&amp;h=480&amp;q=%E6%AE%8B%E5%BF%B5%20%E3%82%A4%E3%83%A9%E3%82%B9%E3%83%88%20%E3%83%95%E3%83%AA%E3%83%BC&amp;hl=en&amp;authuser=0&amp;ved=2ahUKEwimsfiby4rpAhW_QPUHHRT3AOkQMygLegUIARCMAg" TargetMode="Externa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2.xml"/><Relationship Id="rId5" Type="http://schemas.openxmlformats.org/officeDocument/2006/relationships/slide" Target="slide11.xml"/><Relationship Id="rId4" Type="http://schemas.openxmlformats.org/officeDocument/2006/relationships/slide" Target="slide1.xml"/><Relationship Id="rId9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jpe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hyperlink" Target="https://www.gsi.go.jp/KIDS/map-sign-tizukigou-h05-01-19hakubutukan.htm" TargetMode="External"/><Relationship Id="rId5" Type="http://schemas.openxmlformats.org/officeDocument/2006/relationships/slide" Target="slide16.xml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17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hyperlink" Target="https://www.gsi.go.jp/KIDS/map-sign-tizukigou-h05-01-19hakubutukan.htm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imgres?imgurl=https%3A%2F%2Fperson-illustration.com%2Fmaterial%2F025-person-illustration.jpg&amp;imgrefurl=https%3A%2F%2Fperson-illustration.com%2F01-free%2F025-man-image.html&amp;tbnid=-d2cIdXvMkODUM&amp;vet=12ahUKEwimsfiby4rpAhW_QPUHHRT3AOkQMygLegUIARCMAg..i&amp;docid=7bGazgCd_EOKoM&amp;w=640&amp;h=480&amp;q=%E6%AE%8B%E5%BF%B5%20%E3%82%A4%E3%83%A9%E3%82%B9%E3%83%88%20%E3%83%95%E3%83%AA%E3%83%BC&amp;hl=en&amp;authuser=0&amp;ved=2ahUKEwimsfiby4rpAhW_QPUHHRT3AOkQMygLegUIARCMAg" TargetMode="Externa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2.xml"/><Relationship Id="rId5" Type="http://schemas.openxmlformats.org/officeDocument/2006/relationships/slide" Target="slide14.xml"/><Relationship Id="rId4" Type="http://schemas.openxmlformats.org/officeDocument/2006/relationships/slide" Target="slide1.xml"/><Relationship Id="rId9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jpe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hyperlink" Target="https://www.gsi.go.jp/KIDS/map-sign-tizukigou-h10-01-03kajuen.htm" TargetMode="External"/><Relationship Id="rId5" Type="http://schemas.openxmlformats.org/officeDocument/2006/relationships/slide" Target="slide18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20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hyperlink" Target="https://www.gsi.go.jp/KIDS/map-sign-tizukigou-h10-01-03kajuen.htm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2.xml"/><Relationship Id="rId5" Type="http://schemas.openxmlformats.org/officeDocument/2006/relationships/slide" Target="slide17.xml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si.go.jp/KIDS/map-sign-tizukigou-h05-01-22koujou.htm" TargetMode="External"/><Relationship Id="rId3" Type="http://schemas.microsoft.com/office/2007/relationships/media" Target="../media/media3.wav"/><Relationship Id="rId7" Type="http://schemas.openxmlformats.org/officeDocument/2006/relationships/slide" Target="slide4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slide" Target="slide3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4.png"/><Relationship Id="rId4" Type="http://schemas.openxmlformats.org/officeDocument/2006/relationships/audio" Target="../media/media3.wav"/><Relationship Id="rId9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9.jpe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hyperlink" Target="https://www.gsi.go.jp/KIDS/map-sign-tizukigou-h10-01-01ta.htm" TargetMode="External"/><Relationship Id="rId5" Type="http://schemas.openxmlformats.org/officeDocument/2006/relationships/slide" Target="slide22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23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hyperlink" Target="https://www.gsi.go.jp/KIDS/map-sign-tizukigou-h10-01-01ta.htm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jp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2.xml"/><Relationship Id="rId5" Type="http://schemas.openxmlformats.org/officeDocument/2006/relationships/slide" Target="slide20.xml"/><Relationship Id="rId4" Type="http://schemas.openxmlformats.org/officeDocument/2006/relationships/slide" Target="slide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si.go.jp/KIDS/map-sign-tizukigou-h05-01-11kouban.htm" TargetMode="External"/><Relationship Id="rId13" Type="http://schemas.openxmlformats.org/officeDocument/2006/relationships/image" Target="../media/image23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24.xml"/><Relationship Id="rId12" Type="http://schemas.openxmlformats.org/officeDocument/2006/relationships/image" Target="../media/image4.png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6" Type="http://schemas.openxmlformats.org/officeDocument/2006/relationships/image" Target="../media/image7.jpeg"/><Relationship Id="rId11" Type="http://schemas.openxmlformats.org/officeDocument/2006/relationships/image" Target="../media/image22.jpeg"/><Relationship Id="rId5" Type="http://schemas.openxmlformats.org/officeDocument/2006/relationships/hyperlink" Target="https://www.gsi.go.jp/KIDS/map-sign-tizukigou-h05-01-10keisatusyo.htm" TargetMode="External"/><Relationship Id="rId10" Type="http://schemas.openxmlformats.org/officeDocument/2006/relationships/hyperlink" Target="https://www.gsi.go.jp/KIDS/map-sign-tizukigou-h05-01-20tosyokan.htm" TargetMode="External"/><Relationship Id="rId4" Type="http://schemas.openxmlformats.org/officeDocument/2006/relationships/slide" Target="slide25.xml"/><Relationship Id="rId9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26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21.jpeg"/><Relationship Id="rId5" Type="http://schemas.openxmlformats.org/officeDocument/2006/relationships/hyperlink" Target="https://www.gsi.go.jp/KIDS/map-sign-tizukigou-h05-01-11kouban.htm" TargetMode="External"/><Relationship Id="rId4" Type="http://schemas.openxmlformats.org/officeDocument/2006/relationships/image" Target="../media/image2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imgres?imgurl=https%3A%2F%2Fperson-illustration.com%2Fmaterial%2F025-person-illustration.jpg&amp;imgrefurl=https%3A%2F%2Fperson-illustration.com%2F01-free%2F025-man-image.html&amp;tbnid=-d2cIdXvMkODUM&amp;vet=12ahUKEwimsfiby4rpAhW_QPUHHRT3AOkQMygLegUIARCMAg..i&amp;docid=7bGazgCd_EOKoM&amp;w=640&amp;h=480&amp;q=%E6%AE%8B%E5%BF%B5%20%E3%82%A4%E3%83%A9%E3%82%B9%E3%83%88%20%E3%83%95%E3%83%AA%E3%83%BC&amp;hl=en&amp;authuser=0&amp;ved=2ahUKEwimsfiby4rpAhW_QPUHHRT3AOkQMygLegUIARCMAg" TargetMode="Externa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2.xml"/><Relationship Id="rId5" Type="http://schemas.openxmlformats.org/officeDocument/2006/relationships/slide" Target="slide23.xml"/><Relationship Id="rId4" Type="http://schemas.openxmlformats.org/officeDocument/2006/relationships/slide" Target="slide1.xml"/><Relationship Id="rId9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hyperlink" Target="https://www.gsi.go.jp/KIDS/map-sign-tizukigou-h05-01-17jinja.htm" TargetMode="Externa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s://www.google.co.jp/url?sa=i&amp;url=https%3A%2F%2Fphoto53.com%2Fsennyuji2.php&amp;psig=AOvVaw3B4NMSZmD3hjca44g2vm8L&amp;ust=1588147888533000&amp;source=images&amp;cd=vfe&amp;ved=0CAIQjRxqFwoTCMC4kZnWiukCFQAAAAAdAAAAABAD" TargetMode="External"/><Relationship Id="rId12" Type="http://schemas.openxmlformats.org/officeDocument/2006/relationships/image" Target="../media/image26.jpeg"/><Relationship Id="rId17" Type="http://schemas.openxmlformats.org/officeDocument/2006/relationships/image" Target="../media/image21.jpeg"/><Relationship Id="rId2" Type="http://schemas.openxmlformats.org/officeDocument/2006/relationships/audio" Target="../media/media6.wav"/><Relationship Id="rId16" Type="http://schemas.openxmlformats.org/officeDocument/2006/relationships/hyperlink" Target="https://www.gsi.go.jp/KIDS/map-sign-tizukigou-h05-01-11kouban.htm" TargetMode="External"/><Relationship Id="rId1" Type="http://schemas.microsoft.com/office/2007/relationships/media" Target="../media/media6.wav"/><Relationship Id="rId6" Type="http://schemas.openxmlformats.org/officeDocument/2006/relationships/image" Target="../media/image22.jpeg"/><Relationship Id="rId11" Type="http://schemas.openxmlformats.org/officeDocument/2006/relationships/hyperlink" Target="https://www.gsi.go.jp/KIDS/map-sign-tizukigou-h05-01-18jiin.htm" TargetMode="External"/><Relationship Id="rId5" Type="http://schemas.openxmlformats.org/officeDocument/2006/relationships/hyperlink" Target="https://www.gsi.go.jp/KIDS/map-sign-tizukigou-h05-01-20tosyokan.htm" TargetMode="External"/><Relationship Id="rId15" Type="http://schemas.openxmlformats.org/officeDocument/2006/relationships/slide" Target="slide27.xml"/><Relationship Id="rId10" Type="http://schemas.openxmlformats.org/officeDocument/2006/relationships/image" Target="../media/image25.jpeg"/><Relationship Id="rId4" Type="http://schemas.openxmlformats.org/officeDocument/2006/relationships/slide" Target="slide28.xml"/><Relationship Id="rId9" Type="http://schemas.openxmlformats.org/officeDocument/2006/relationships/hyperlink" Target="https://www.gsi.go.jp/KIDS/map-sign-tizukigou-h05-01-01siyakusyo.htm" TargetMode="External"/><Relationship Id="rId14" Type="http://schemas.openxmlformats.org/officeDocument/2006/relationships/image" Target="../media/image27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slide" Target="slide29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4.jpeg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hyperlink" Target="https://www.google.co.jp/url?sa=i&amp;url=https%3A%2F%2Fphoto53.com%2Fsennyuji2.php&amp;psig=AOvVaw3B4NMSZmD3hjca44g2vm8L&amp;ust=1588147888533000&amp;source=images&amp;cd=vfe&amp;ved=0CAIQjRxqFwoTCMC4kZnWiukCFQAAAAAdAAAAABAD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s://www.gsi.go.jp/KIDS/map-sign-tizukigou-h05-01-18jiin.htm" TargetMode="External"/><Relationship Id="rId9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jp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2.xml"/><Relationship Id="rId5" Type="http://schemas.openxmlformats.org/officeDocument/2006/relationships/slide" Target="slide26.xml"/><Relationship Id="rId4" Type="http://schemas.openxmlformats.org/officeDocument/2006/relationships/slide" Target="slide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si.go.jp/KIDS/map-sign-tizukigou-h05-01-01siyakusyo.htm" TargetMode="External"/><Relationship Id="rId13" Type="http://schemas.openxmlformats.org/officeDocument/2006/relationships/image" Target="../media/image27.jpeg"/><Relationship Id="rId18" Type="http://schemas.openxmlformats.org/officeDocument/2006/relationships/image" Target="../media/image31.jpeg"/><Relationship Id="rId3" Type="http://schemas.openxmlformats.org/officeDocument/2006/relationships/slideLayout" Target="../slideLayouts/slideLayout2.xml"/><Relationship Id="rId7" Type="http://schemas.openxmlformats.org/officeDocument/2006/relationships/slide" Target="slide30.xml"/><Relationship Id="rId12" Type="http://schemas.openxmlformats.org/officeDocument/2006/relationships/hyperlink" Target="https://www.gsi.go.jp/KIDS/map-sign-tizukigou-h05-01-17jinja.htm" TargetMode="External"/><Relationship Id="rId17" Type="http://schemas.openxmlformats.org/officeDocument/2006/relationships/hyperlink" Target="https://www.gsi.go.jp/KIDS/map-sign-tizukigou-h05-01-13syoutyuugakkou.htm" TargetMode="External"/><Relationship Id="rId2" Type="http://schemas.openxmlformats.org/officeDocument/2006/relationships/audio" Target="../media/media6.wav"/><Relationship Id="rId16" Type="http://schemas.openxmlformats.org/officeDocument/2006/relationships/image" Target="../media/image30.jpeg"/><Relationship Id="rId1" Type="http://schemas.microsoft.com/office/2007/relationships/media" Target="../media/media6.wav"/><Relationship Id="rId6" Type="http://schemas.openxmlformats.org/officeDocument/2006/relationships/image" Target="../media/image22.jpeg"/><Relationship Id="rId11" Type="http://schemas.openxmlformats.org/officeDocument/2006/relationships/image" Target="../media/image26.jpeg"/><Relationship Id="rId5" Type="http://schemas.openxmlformats.org/officeDocument/2006/relationships/hyperlink" Target="https://www.gsi.go.jp/KIDS/map-sign-tizukigou-h05-01-20tosyokan.htm" TargetMode="External"/><Relationship Id="rId15" Type="http://schemas.openxmlformats.org/officeDocument/2006/relationships/hyperlink" Target="https://www.gsi.go.jp/KIDS/map-sign-tizukigou-h05-01-02tyousonyakuba.htm" TargetMode="External"/><Relationship Id="rId10" Type="http://schemas.openxmlformats.org/officeDocument/2006/relationships/hyperlink" Target="https://www.gsi.go.jp/KIDS/map-sign-tizukigou-h05-01-18jiin.htm" TargetMode="External"/><Relationship Id="rId19" Type="http://schemas.openxmlformats.org/officeDocument/2006/relationships/image" Target="../media/image4.png"/><Relationship Id="rId4" Type="http://schemas.openxmlformats.org/officeDocument/2006/relationships/slide" Target="slide31.xml"/><Relationship Id="rId9" Type="http://schemas.openxmlformats.org/officeDocument/2006/relationships/image" Target="../media/image25.jpeg"/><Relationship Id="rId14" Type="http://schemas.openxmlformats.org/officeDocument/2006/relationships/image" Target="../media/image2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5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6.jpg"/><Relationship Id="rId5" Type="http://schemas.openxmlformats.org/officeDocument/2006/relationships/image" Target="../media/image5.jpeg"/><Relationship Id="rId4" Type="http://schemas.openxmlformats.org/officeDocument/2006/relationships/hyperlink" Target="https://www.gsi.go.jp/KIDS/map-sign-tizukigou-h05-01-22koujou.htm" TargetMode="Externa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3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6" Type="http://schemas.openxmlformats.org/officeDocument/2006/relationships/image" Target="../media/image25.jpeg"/><Relationship Id="rId5" Type="http://schemas.openxmlformats.org/officeDocument/2006/relationships/hyperlink" Target="https://www.gsi.go.jp/KIDS/map-sign-tizukigou-h05-01-01siyakusyo.htm" TargetMode="External"/><Relationship Id="rId4" Type="http://schemas.openxmlformats.org/officeDocument/2006/relationships/image" Target="../media/image29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8.jpg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2.xml"/><Relationship Id="rId5" Type="http://schemas.openxmlformats.org/officeDocument/2006/relationships/slide" Target="slide29.xml"/><Relationship Id="rId4" Type="http://schemas.openxmlformats.org/officeDocument/2006/relationships/slide" Target="slide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p3"/><Relationship Id="rId1" Type="http://schemas.microsoft.com/office/2007/relationships/media" Target="../media/media8.mp3"/><Relationship Id="rId6" Type="http://schemas.openxmlformats.org/officeDocument/2006/relationships/image" Target="../media/image4.png"/><Relationship Id="rId5" Type="http://schemas.openxmlformats.org/officeDocument/2006/relationships/image" Target="../media/image32.png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media" Target="../media/media3.wav"/><Relationship Id="rId7" Type="http://schemas.openxmlformats.org/officeDocument/2006/relationships/image" Target="../media/image7.jpe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hyperlink" Target="https://www.gsi.go.jp/KIDS/map-sign-tizukigou-h05-01-10keisatusyo.htm" TargetMode="External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3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8.xml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hyperlink" Target="https://www.gsi.go.jp/KIDS/map-sign-tizukigou-h05-01-10keisatusyo.htm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slide" Target="slide5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6" Type="http://schemas.openxmlformats.org/officeDocument/2006/relationships/slide" Target="slide1.xml"/><Relationship Id="rId5" Type="http://schemas.openxmlformats.org/officeDocument/2006/relationships/image" Target="../media/image9.jpg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.jpe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hyperlink" Target="https://www.gsi.go.jp/KIDS/map-sign-tizukigou-h05-01-16byouin.htm" TargetMode="External"/><Relationship Id="rId5" Type="http://schemas.openxmlformats.org/officeDocument/2006/relationships/slide" Target="slide9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.jpeg"/><Relationship Id="rId2" Type="http://schemas.openxmlformats.org/officeDocument/2006/relationships/audio" Target="../media/media4.mp3"/><Relationship Id="rId1" Type="http://schemas.microsoft.com/office/2007/relationships/media" Target="../media/media4.mp3"/><Relationship Id="rId6" Type="http://schemas.openxmlformats.org/officeDocument/2006/relationships/hyperlink" Target="https://www.google.co.jp/url?sa=i&amp;url=https%3A%2F%2Fwww.tottori-med.jrc.or.jp%2Fabout%2Fgaiyou&amp;psig=AOvVaw17W4ldChlnTmrE77Z3hQpO&amp;ust=1588144115637000&amp;source=images&amp;cd=vfe&amp;ved=0CAIQjRxqFwoTCNjQ-YHIiukCFQAAAAAdAAAAABAD" TargetMode="External"/><Relationship Id="rId5" Type="http://schemas.openxmlformats.org/officeDocument/2006/relationships/image" Target="../media/image10.jpeg"/><Relationship Id="rId4" Type="http://schemas.openxmlformats.org/officeDocument/2006/relationships/hyperlink" Target="https://www.gsi.go.jp/KIDS/map-sign-tizukigou-h05-01-16byouin.htm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58A4B56A-28BF-494A-B9A0-7212483E83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A5EE248-87D5-4C83-A97D-C1754B546D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510A362-73B9-4FB8-9B89-1A58CACF1A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5379" y="661773"/>
            <a:ext cx="4087178" cy="2380828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地図記号</a:t>
            </a:r>
            <a:r>
              <a:rPr kumimoji="1"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クイズ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D73BF24-D1F3-4181-8C60-4EA9D4CED5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75829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7" name="図 16" descr="草, 建物, カラフル, コンピュータ が含まれている画像&#10;&#10;自動的に生成された説明">
            <a:extLst>
              <a:ext uri="{FF2B5EF4-FFF2-40B4-BE49-F238E27FC236}">
                <a16:creationId xmlns:a16="http://schemas.microsoft.com/office/drawing/2014/main" id="{C16E7CCC-F1B6-4752-BA8D-82F895070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2860" y="636660"/>
            <a:ext cx="6693903" cy="473258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A52E10F-3348-4997-8FD3-E6389D5621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5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D381074-0101-41BB-98A9-EE3DC457CB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図 18" descr="人形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4B75CCE3-0489-48D2-9125-2968D5BBF4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0393" y="3322044"/>
            <a:ext cx="2870542" cy="1506204"/>
          </a:xfrm>
          <a:prstGeom prst="rect">
            <a:avLst/>
          </a:prstGeom>
        </p:spPr>
      </p:pic>
      <p:sp>
        <p:nvSpPr>
          <p:cNvPr id="57" name="コンテンツ プレースホルダー 2">
            <a:hlinkClick r:id="rId7" action="ppaction://hlinksldjump"/>
            <a:extLst>
              <a:ext uri="{FF2B5EF4-FFF2-40B4-BE49-F238E27FC236}">
                <a16:creationId xmlns:a16="http://schemas.microsoft.com/office/drawing/2014/main" id="{520C4C30-30FD-42A3-9F0C-E42067931ECC}"/>
              </a:ext>
            </a:extLst>
          </p:cNvPr>
          <p:cNvSpPr txBox="1">
            <a:spLocks/>
          </p:cNvSpPr>
          <p:nvPr/>
        </p:nvSpPr>
        <p:spPr>
          <a:xfrm>
            <a:off x="4352893" y="6141705"/>
            <a:ext cx="3145187" cy="698500"/>
          </a:xfrm>
          <a:prstGeom prst="rect">
            <a:avLst/>
          </a:prstGeom>
          <a:ln w="111125" cmpd="tri">
            <a:solidFill>
              <a:srgbClr val="FF0000"/>
            </a:solidFill>
          </a:ln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4400" dirty="0"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▶スタート！</a:t>
            </a:r>
            <a:endParaRPr lang="en-US" altLang="ja-JP" sz="1000" dirty="0"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0" name="吹き出し: 角を丸めた四角形 19">
            <a:extLst>
              <a:ext uri="{FF2B5EF4-FFF2-40B4-BE49-F238E27FC236}">
                <a16:creationId xmlns:a16="http://schemas.microsoft.com/office/drawing/2014/main" id="{08CCF172-4FC5-42B2-91A4-0E0FCB696EBB}"/>
              </a:ext>
            </a:extLst>
          </p:cNvPr>
          <p:cNvSpPr/>
          <p:nvPr/>
        </p:nvSpPr>
        <p:spPr>
          <a:xfrm>
            <a:off x="103623" y="4113910"/>
            <a:ext cx="2173150" cy="1353959"/>
          </a:xfrm>
          <a:prstGeom prst="wedgeRoundRectCallout">
            <a:avLst>
              <a:gd name="adj1" fmla="val 67019"/>
              <a:gd name="adj2" fmla="val -40007"/>
              <a:gd name="adj3" fmla="val 16667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数字をおしてね！</a:t>
            </a:r>
          </a:p>
        </p:txBody>
      </p:sp>
      <p:pic>
        <p:nvPicPr>
          <p:cNvPr id="25" name="loop">
            <a:hlinkClick r:id="" action="ppaction://media"/>
            <a:extLst>
              <a:ext uri="{FF2B5EF4-FFF2-40B4-BE49-F238E27FC236}">
                <a16:creationId xmlns:a16="http://schemas.microsoft.com/office/drawing/2014/main" id="{DAC30591-E584-4668-8656-5AC2FAC707E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048093" y="39826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7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192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E55ACB72-74A9-4235-9E97-9CAE0227C25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511219" y="610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98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FF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４．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94477" y="2290166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478" y="3642624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71483" y="4995082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pic>
        <p:nvPicPr>
          <p:cNvPr id="10242" name="Picture 2" descr="地図記号：畑">
            <a:hlinkClick r:id="rId6"/>
            <a:extLst>
              <a:ext uri="{FF2B5EF4-FFF2-40B4-BE49-F238E27FC236}">
                <a16:creationId xmlns:a16="http://schemas.microsoft.com/office/drawing/2014/main" id="{8113F859-6E89-4CC0-AFDB-7DE5CA56CF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2990164"/>
            <a:ext cx="1533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42210018-0845-42A8-93AE-F271203562D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59217" y="530881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85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答え：畑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795933" y="56982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2290" name="Picture 2" descr="地図記号：畑">
            <a:hlinkClick r:id="rId4"/>
            <a:extLst>
              <a:ext uri="{FF2B5EF4-FFF2-40B4-BE49-F238E27FC236}">
                <a16:creationId xmlns:a16="http://schemas.microsoft.com/office/drawing/2014/main" id="{FE5ECD59-CC86-4C97-9E7A-DB34652B5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357" y="3852667"/>
            <a:ext cx="1495425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 descr="山, 草, グリーン, 屋外 が含まれている画像&#10;&#10;自動的に生成された説明">
            <a:extLst>
              <a:ext uri="{FF2B5EF4-FFF2-40B4-BE49-F238E27FC236}">
                <a16:creationId xmlns:a16="http://schemas.microsoft.com/office/drawing/2014/main" id="{9F71759E-B68E-4299-A396-D10EB3E9E4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6767" y="2973674"/>
            <a:ext cx="6096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テキスト ボックス 9">
            <a:hlinkClick r:id="rId7" action="ppaction://hlinksldjump"/>
            <a:extLst>
              <a:ext uri="{FF2B5EF4-FFF2-40B4-BE49-F238E27FC236}">
                <a16:creationId xmlns:a16="http://schemas.microsoft.com/office/drawing/2014/main" id="{A61E2856-EDC3-4AB1-A2AF-7435B96CBF26}"/>
              </a:ext>
            </a:extLst>
          </p:cNvPr>
          <p:cNvSpPr txBox="1"/>
          <p:nvPr/>
        </p:nvSpPr>
        <p:spPr>
          <a:xfrm>
            <a:off x="970202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3" name="correct2">
            <a:hlinkClick r:id="" action="ppaction://media"/>
            <a:extLst>
              <a:ext uri="{FF2B5EF4-FFF2-40B4-BE49-F238E27FC236}">
                <a16:creationId xmlns:a16="http://schemas.microsoft.com/office/drawing/2014/main" id="{09BBFBE4-E4CC-4F34-9BF1-B0AC45132FB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08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Picture 2" descr="泣く｜くやしい｜残念｜無料イラスト｜人｜パーソン｜ダウンロード">
            <a:hlinkClick r:id="rId7"/>
            <a:extLst>
              <a:ext uri="{FF2B5EF4-FFF2-40B4-BE49-F238E27FC236}">
                <a16:creationId xmlns:a16="http://schemas.microsoft.com/office/drawing/2014/main" id="{264390A8-A0FA-45BF-85FE-3CFD51D8E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100" y="2305509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ncorrect1">
            <a:hlinkClick r:id="" action="ppaction://media"/>
            <a:extLst>
              <a:ext uri="{FF2B5EF4-FFF2-40B4-BE49-F238E27FC236}">
                <a16:creationId xmlns:a16="http://schemas.microsoft.com/office/drawing/2014/main" id="{E18138A0-E0C8-4623-B432-177E8D56227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177915" y="4396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6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FF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５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152391" y="2290166"/>
            <a:ext cx="5032148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はく物かん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152391" y="3667628"/>
            <a:ext cx="5724645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cap="none" spc="0" dirty="0" err="1">
                <a:ln/>
                <a:solidFill>
                  <a:schemeClr val="bg1"/>
                </a:solidFill>
                <a:effectLst/>
              </a:rPr>
              <a:t>ろう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人ホーム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152391" y="5020086"/>
            <a:ext cx="2954655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交番</a:t>
            </a:r>
          </a:p>
        </p:txBody>
      </p:sp>
      <p:pic>
        <p:nvPicPr>
          <p:cNvPr id="13314" name="Picture 2" descr="地図記号：博物館">
            <a:hlinkClick r:id="rId6"/>
            <a:extLst>
              <a:ext uri="{FF2B5EF4-FFF2-40B4-BE49-F238E27FC236}">
                <a16:creationId xmlns:a16="http://schemas.microsoft.com/office/drawing/2014/main" id="{F69B67F7-00D1-4F85-9C30-52989DF6E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18711"/>
            <a:ext cx="1647825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FF5B2127-CDDE-499D-837E-CE50490645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20065" y="517695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687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答え：博物館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5362" name="Picture 2" descr="地図記号：博物館">
            <a:hlinkClick r:id="rId4"/>
            <a:extLst>
              <a:ext uri="{FF2B5EF4-FFF2-40B4-BE49-F238E27FC236}">
                <a16:creationId xmlns:a16="http://schemas.microsoft.com/office/drawing/2014/main" id="{95002BA1-D4E4-461F-99AE-D447F584D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892" y="3905250"/>
            <a:ext cx="1608460" cy="160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フリー写真素材|建築・建造物|美術館・博物館・劇場|図書館 ...">
            <a:extLst>
              <a:ext uri="{FF2B5EF4-FFF2-40B4-BE49-F238E27FC236}">
                <a16:creationId xmlns:a16="http://schemas.microsoft.com/office/drawing/2014/main" id="{D3448FF5-EB36-4822-AFD7-C0A32571C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6503" y="3038691"/>
            <a:ext cx="5557837" cy="35857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>
            <a:hlinkClick r:id="rId7" action="ppaction://hlinksldjump"/>
            <a:extLst>
              <a:ext uri="{FF2B5EF4-FFF2-40B4-BE49-F238E27FC236}">
                <a16:creationId xmlns:a16="http://schemas.microsoft.com/office/drawing/2014/main" id="{0CC76D7E-54EF-4D36-B532-DF5E9C18BBB4}"/>
              </a:ext>
            </a:extLst>
          </p:cNvPr>
          <p:cNvSpPr txBox="1"/>
          <p:nvPr/>
        </p:nvSpPr>
        <p:spPr>
          <a:xfrm>
            <a:off x="970202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3" name="correct2">
            <a:hlinkClick r:id="" action="ppaction://media"/>
            <a:extLst>
              <a:ext uri="{FF2B5EF4-FFF2-40B4-BE49-F238E27FC236}">
                <a16:creationId xmlns:a16="http://schemas.microsoft.com/office/drawing/2014/main" id="{FFA9DBBC-E7BC-441B-A927-1555423CF56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5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Picture 2" descr="泣く｜くやしい｜残念｜無料イラスト｜人｜パーソン｜ダウンロード">
            <a:hlinkClick r:id="rId7"/>
            <a:extLst>
              <a:ext uri="{FF2B5EF4-FFF2-40B4-BE49-F238E27FC236}">
                <a16:creationId xmlns:a16="http://schemas.microsoft.com/office/drawing/2014/main" id="{264390A8-A0FA-45BF-85FE-3CFD51D8E0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9100" y="2305509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ncorrect1">
            <a:hlinkClick r:id="" action="ppaction://media"/>
            <a:extLst>
              <a:ext uri="{FF2B5EF4-FFF2-40B4-BE49-F238E27FC236}">
                <a16:creationId xmlns:a16="http://schemas.microsoft.com/office/drawing/2014/main" id="{9329110E-5BA5-4DB0-80B8-E2DC922C326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177915" y="4396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30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B0F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６．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096000" y="2267042"/>
            <a:ext cx="2262158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畑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096000" y="3596376"/>
            <a:ext cx="4339651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cap="none" spc="0" dirty="0" err="1">
                <a:ln/>
                <a:solidFill>
                  <a:schemeClr val="bg1"/>
                </a:solidFill>
                <a:effectLst/>
              </a:rPr>
              <a:t>果じゅ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園</a:t>
            </a:r>
          </a:p>
        </p:txBody>
      </p:sp>
      <p:sp>
        <p:nvSpPr>
          <p:cNvPr id="9" name="正方形/長方形 8">
            <a:hlinkClick r:id="rId4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096000" y="4996963"/>
            <a:ext cx="503214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びょういん</a:t>
            </a:r>
          </a:p>
        </p:txBody>
      </p:sp>
      <p:pic>
        <p:nvPicPr>
          <p:cNvPr id="19458" name="Picture 2" descr="地図記号：果樹園">
            <a:hlinkClick r:id="rId6"/>
            <a:extLst>
              <a:ext uri="{FF2B5EF4-FFF2-40B4-BE49-F238E27FC236}">
                <a16:creationId xmlns:a16="http://schemas.microsoft.com/office/drawing/2014/main" id="{BB95642F-685E-4E2E-8853-DAD52DC21E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457" y="3213496"/>
            <a:ext cx="1343025" cy="134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0C08F021-CABD-41DB-86DD-0F75DD9363A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55778" y="515382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54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100000">
              <a:srgbClr val="FF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  <a:r>
              <a:rPr kumimoji="1" lang="ja-JP" altLang="en-US" sz="48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果じゅ</a:t>
            </a:r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園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21506" name="Picture 2" descr="地図記号：果樹園">
            <a:hlinkClick r:id="rId4"/>
            <a:extLst>
              <a:ext uri="{FF2B5EF4-FFF2-40B4-BE49-F238E27FC236}">
                <a16:creationId xmlns:a16="http://schemas.microsoft.com/office/drawing/2014/main" id="{5C463C45-F28F-4158-89D6-62F70857F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3903985"/>
            <a:ext cx="1609725" cy="160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 descr="リンゴの木&#10;&#10;自動的に生成された説明">
            <a:extLst>
              <a:ext uri="{FF2B5EF4-FFF2-40B4-BE49-F238E27FC236}">
                <a16:creationId xmlns:a16="http://schemas.microsoft.com/office/drawing/2014/main" id="{0CFBFE56-F2D1-4C99-8711-58E5BA7387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3161" y="2271466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テキスト ボックス 9">
            <a:hlinkClick r:id="rId7" action="ppaction://hlinksldjump"/>
            <a:extLst>
              <a:ext uri="{FF2B5EF4-FFF2-40B4-BE49-F238E27FC236}">
                <a16:creationId xmlns:a16="http://schemas.microsoft.com/office/drawing/2014/main" id="{E4BC4C3B-6B2E-4306-AE1D-564532ED3840}"/>
              </a:ext>
            </a:extLst>
          </p:cNvPr>
          <p:cNvSpPr txBox="1"/>
          <p:nvPr/>
        </p:nvSpPr>
        <p:spPr>
          <a:xfrm>
            <a:off x="1398447" y="6057854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1" name="correct2">
            <a:hlinkClick r:id="" action="ppaction://media"/>
            <a:extLst>
              <a:ext uri="{FF2B5EF4-FFF2-40B4-BE49-F238E27FC236}">
                <a16:creationId xmlns:a16="http://schemas.microsoft.com/office/drawing/2014/main" id="{D170062D-F44E-4012-B0C3-DF29967B0F2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449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 descr="座る, テーブル, 女性, ホワイト が含まれている画像&#10;&#10;自動的に生成された説明">
            <a:extLst>
              <a:ext uri="{FF2B5EF4-FFF2-40B4-BE49-F238E27FC236}">
                <a16:creationId xmlns:a16="http://schemas.microsoft.com/office/drawing/2014/main" id="{F7E7FF06-1BB7-4042-AE15-63C2CE1CA9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8556" y="1880205"/>
            <a:ext cx="3053444" cy="2385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ncorrect1">
            <a:hlinkClick r:id="" action="ppaction://media"/>
            <a:extLst>
              <a:ext uri="{FF2B5EF4-FFF2-40B4-BE49-F238E27FC236}">
                <a16:creationId xmlns:a16="http://schemas.microsoft.com/office/drawing/2014/main" id="{F0727A31-5D51-4095-9303-01F35DE0B53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360478" y="6106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67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１．　ここは、どこでしょうか？</a:t>
            </a:r>
          </a:p>
        </p:txBody>
      </p:sp>
      <p:sp>
        <p:nvSpPr>
          <p:cNvPr id="6" name="正方形/長方形 5">
            <a:hlinkClick r:id="rId6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94775" y="2258711"/>
            <a:ext cx="2954655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工場</a:t>
            </a:r>
          </a:p>
        </p:txBody>
      </p:sp>
      <p:sp>
        <p:nvSpPr>
          <p:cNvPr id="8" name="正方形/長方形 7">
            <a:hlinkClick r:id="rId7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775" y="3579714"/>
            <a:ext cx="5724645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けいさつしょ</a:t>
            </a:r>
          </a:p>
        </p:txBody>
      </p:sp>
      <p:sp>
        <p:nvSpPr>
          <p:cNvPr id="9" name="正方形/長方形 8">
            <a:hlinkClick r:id="rId7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94775" y="4900717"/>
            <a:ext cx="2954655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神社</a:t>
            </a:r>
          </a:p>
        </p:txBody>
      </p:sp>
      <p:pic>
        <p:nvPicPr>
          <p:cNvPr id="1032" name="Picture 8" descr="地図記号：工場">
            <a:hlinkClick r:id="rId8"/>
            <a:extLst>
              <a:ext uri="{FF2B5EF4-FFF2-40B4-BE49-F238E27FC236}">
                <a16:creationId xmlns:a16="http://schemas.microsoft.com/office/drawing/2014/main" id="{F46BF144-3782-4CA8-A85F-06D6E1CAD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827" y="2866276"/>
            <a:ext cx="1749524" cy="174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thinkingtime9">
            <a:hlinkClick r:id="" action="ppaction://media"/>
            <a:extLst>
              <a:ext uri="{FF2B5EF4-FFF2-40B4-BE49-F238E27FC236}">
                <a16:creationId xmlns:a16="http://schemas.microsoft.com/office/drawing/2014/main" id="{25DC44F1-576C-4402-AE60-4C8688B1EB8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10645183" y="0"/>
            <a:ext cx="609600" cy="609600"/>
          </a:xfrm>
          <a:prstGeom prst="rect">
            <a:avLst/>
          </a:prstGeom>
        </p:spPr>
      </p:pic>
      <p:pic>
        <p:nvPicPr>
          <p:cNvPr id="16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87301FDA-B353-4CA5-ADE6-64706D136260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04472" y="55192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4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6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25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2424" showWhenStopped="0">
                <p:cTn id="10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audio>
              <p:cMediaNode vol="10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B0F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７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096000" y="2290166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sp>
        <p:nvSpPr>
          <p:cNvPr id="8" name="正方形/長方形 7">
            <a:hlinkClick r:id="rId5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096001" y="3667628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096000" y="4996963"/>
            <a:ext cx="2262158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寺</a:t>
            </a:r>
          </a:p>
        </p:txBody>
      </p:sp>
      <p:pic>
        <p:nvPicPr>
          <p:cNvPr id="16386" name="Picture 2" descr="地図記号：田">
            <a:hlinkClick r:id="rId6"/>
            <a:extLst>
              <a:ext uri="{FF2B5EF4-FFF2-40B4-BE49-F238E27FC236}">
                <a16:creationId xmlns:a16="http://schemas.microsoft.com/office/drawing/2014/main" id="{AB5ED99C-D900-41F9-AA86-858FD81F7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457" y="3009808"/>
            <a:ext cx="158115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2F358F1D-C658-4900-9240-2C61A47B99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1145698" y="2727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16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100000">
              <a:srgbClr val="FF00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答え：田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7" name="Picture 2" descr="地図記号：田">
            <a:hlinkClick r:id="rId4"/>
            <a:extLst>
              <a:ext uri="{FF2B5EF4-FFF2-40B4-BE49-F238E27FC236}">
                <a16:creationId xmlns:a16="http://schemas.microsoft.com/office/drawing/2014/main" id="{E084C0B2-488E-4C32-B33F-58950240E4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473" y="3932560"/>
            <a:ext cx="1581150" cy="158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図 5" descr="草, 屋外, フィールド, グリーン が含まれている画像&#10;&#10;自動的に生成された説明">
            <a:extLst>
              <a:ext uri="{FF2B5EF4-FFF2-40B4-BE49-F238E27FC236}">
                <a16:creationId xmlns:a16="http://schemas.microsoft.com/office/drawing/2014/main" id="{C0DF8B25-8D0A-4708-A44B-3C9BC8BA0A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2150" y="2451160"/>
            <a:ext cx="5466292" cy="4102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テキスト ボックス 9">
            <a:hlinkClick r:id="rId7" action="ppaction://hlinksldjump"/>
            <a:extLst>
              <a:ext uri="{FF2B5EF4-FFF2-40B4-BE49-F238E27FC236}">
                <a16:creationId xmlns:a16="http://schemas.microsoft.com/office/drawing/2014/main" id="{B657A8C0-E1A1-4074-A060-D46A78AE70A7}"/>
              </a:ext>
            </a:extLst>
          </p:cNvPr>
          <p:cNvSpPr txBox="1"/>
          <p:nvPr/>
        </p:nvSpPr>
        <p:spPr>
          <a:xfrm>
            <a:off x="1398447" y="6057854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5" name="correct2">
            <a:hlinkClick r:id="" action="ppaction://media"/>
            <a:extLst>
              <a:ext uri="{FF2B5EF4-FFF2-40B4-BE49-F238E27FC236}">
                <a16:creationId xmlns:a16="http://schemas.microsoft.com/office/drawing/2014/main" id="{FE091513-33AF-471D-AEDA-E17DA9BE381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74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 descr="座る, テーブル, 女性, ホワイト が含まれている画像&#10;&#10;自動的に生成された説明">
            <a:extLst>
              <a:ext uri="{FF2B5EF4-FFF2-40B4-BE49-F238E27FC236}">
                <a16:creationId xmlns:a16="http://schemas.microsoft.com/office/drawing/2014/main" id="{F7E7FF06-1BB7-4042-AE15-63C2CE1CA9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8556" y="1880205"/>
            <a:ext cx="3053444" cy="2385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133E562F-591B-47AC-832A-4A65FBC2A56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665278" y="3058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13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８．　交番は、どれでしょうか？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7752754" y="2223495"/>
            <a:ext cx="2262159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田</a:t>
            </a:r>
          </a:p>
        </p:txBody>
      </p:sp>
      <p:pic>
        <p:nvPicPr>
          <p:cNvPr id="23558" name="Picture 6" descr="地図記号：警察署">
            <a:hlinkClick r:id="rId5"/>
            <a:extLst>
              <a:ext uri="{FF2B5EF4-FFF2-40B4-BE49-F238E27FC236}">
                <a16:creationId xmlns:a16="http://schemas.microsoft.com/office/drawing/2014/main" id="{D9771BBB-B93E-4394-841C-8707210002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402" y="2240486"/>
            <a:ext cx="985511" cy="98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A7E0EDC-BB8E-4D8E-A59D-BC1C8E6FCC35}"/>
              </a:ext>
            </a:extLst>
          </p:cNvPr>
          <p:cNvGrpSpPr/>
          <p:nvPr/>
        </p:nvGrpSpPr>
        <p:grpSpPr>
          <a:xfrm>
            <a:off x="7752754" y="3632003"/>
            <a:ext cx="2262158" cy="923330"/>
            <a:chOff x="7752754" y="3632003"/>
            <a:chExt cx="2262158" cy="923330"/>
          </a:xfrm>
        </p:grpSpPr>
        <p:sp>
          <p:nvSpPr>
            <p:cNvPr id="8" name="正方形/長方形 7">
              <a:hlinkClick r:id="rId7" action="ppaction://hlinksldjump"/>
              <a:extLst>
                <a:ext uri="{FF2B5EF4-FFF2-40B4-BE49-F238E27FC236}">
                  <a16:creationId xmlns:a16="http://schemas.microsoft.com/office/drawing/2014/main" id="{A8CDD962-135D-4C29-B8A2-3EAF5EA8014D}"/>
                </a:ext>
              </a:extLst>
            </p:cNvPr>
            <p:cNvSpPr/>
            <p:nvPr/>
          </p:nvSpPr>
          <p:spPr>
            <a:xfrm>
              <a:off x="7752754" y="3632003"/>
              <a:ext cx="2262158" cy="923330"/>
            </a:xfrm>
            <a:prstGeom prst="rect">
              <a:avLst/>
            </a:prstGeom>
            <a:solidFill>
              <a:srgbClr val="002060"/>
            </a:solidFill>
            <a:ln>
              <a:solidFill>
                <a:srgbClr val="00206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ja-JP" altLang="en-US" sz="5400" b="1" dirty="0">
                  <a:ln/>
                  <a:solidFill>
                    <a:schemeClr val="bg1"/>
                  </a:solidFill>
                </a:rPr>
                <a:t>②</a:t>
              </a:r>
              <a:r>
                <a:rPr lang="ja-JP" altLang="en-US" sz="5400" b="1" cap="none" spc="0" dirty="0">
                  <a:ln/>
                  <a:solidFill>
                    <a:schemeClr val="bg1"/>
                  </a:solidFill>
                  <a:effectLst/>
                </a:rPr>
                <a:t>　畑</a:t>
              </a:r>
            </a:p>
          </p:txBody>
        </p:sp>
        <p:pic>
          <p:nvPicPr>
            <p:cNvPr id="23560" name="Picture 8" descr="地図記号：交番">
              <a:hlinkClick r:id="rId8"/>
              <a:extLst>
                <a:ext uri="{FF2B5EF4-FFF2-40B4-BE49-F238E27FC236}">
                  <a16:creationId xmlns:a16="http://schemas.microsoft.com/office/drawing/2014/main" id="{E1D9BD1D-1FE3-4038-8F0A-56C0625058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1583" y="3632003"/>
              <a:ext cx="923329" cy="923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EFE985D-EF77-410C-9AE0-2F6DDBB24D32}"/>
              </a:ext>
            </a:extLst>
          </p:cNvPr>
          <p:cNvGrpSpPr/>
          <p:nvPr/>
        </p:nvGrpSpPr>
        <p:grpSpPr>
          <a:xfrm>
            <a:off x="7752754" y="5021876"/>
            <a:ext cx="2262158" cy="923330"/>
            <a:chOff x="7752754" y="5021876"/>
            <a:chExt cx="2262158" cy="923330"/>
          </a:xfrm>
        </p:grpSpPr>
        <p:sp>
          <p:nvSpPr>
            <p:cNvPr id="9" name="正方形/長方形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8341443-1C99-4356-8EB3-ABB6696BD71C}"/>
                </a:ext>
              </a:extLst>
            </p:cNvPr>
            <p:cNvSpPr/>
            <p:nvPr/>
          </p:nvSpPr>
          <p:spPr>
            <a:xfrm>
              <a:off x="7752754" y="5021876"/>
              <a:ext cx="2262158" cy="92333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ja-JP" altLang="en-US" sz="5400" b="1" dirty="0">
                  <a:ln/>
                  <a:solidFill>
                    <a:schemeClr val="bg1"/>
                  </a:solidFill>
                </a:rPr>
                <a:t>③</a:t>
              </a:r>
              <a:r>
                <a:rPr lang="ja-JP" altLang="en-US" sz="5400" b="1" cap="none" spc="0" dirty="0">
                  <a:ln/>
                  <a:solidFill>
                    <a:schemeClr val="bg1"/>
                  </a:solidFill>
                  <a:effectLst/>
                </a:rPr>
                <a:t>　寺</a:t>
              </a:r>
            </a:p>
          </p:txBody>
        </p:sp>
        <p:pic>
          <p:nvPicPr>
            <p:cNvPr id="23562" name="Picture 10" descr="地図記号：図書館">
              <a:hlinkClick r:id="rId10"/>
              <a:extLst>
                <a:ext uri="{FF2B5EF4-FFF2-40B4-BE49-F238E27FC236}">
                  <a16:creationId xmlns:a16="http://schemas.microsoft.com/office/drawing/2014/main" id="{196D4DB5-F459-4A07-A130-DC95058CB6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1583" y="5021877"/>
              <a:ext cx="923329" cy="923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81FE1679-B09A-42BC-9C01-C11A81C7785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11145698" y="272796"/>
            <a:ext cx="609600" cy="609600"/>
          </a:xfrm>
          <a:prstGeom prst="rect">
            <a:avLst/>
          </a:prstGeom>
        </p:spPr>
      </p:pic>
      <p:pic>
        <p:nvPicPr>
          <p:cNvPr id="13" name="Picture 2" descr="交番02 | フリー素材ドットコム">
            <a:extLst>
              <a:ext uri="{FF2B5EF4-FFF2-40B4-BE49-F238E27FC236}">
                <a16:creationId xmlns:a16="http://schemas.microsoft.com/office/drawing/2014/main" id="{B4AE2BC7-B74B-441E-9AF1-508B611939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30" y="1970267"/>
            <a:ext cx="6381801" cy="42467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96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pic>
        <p:nvPicPr>
          <p:cNvPr id="11" name="Picture 2" descr="交番02 | フリー素材ドットコム">
            <a:extLst>
              <a:ext uri="{FF2B5EF4-FFF2-40B4-BE49-F238E27FC236}">
                <a16:creationId xmlns:a16="http://schemas.microsoft.com/office/drawing/2014/main" id="{3311C7B5-CC73-4EBD-9074-9D206A495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867" y="2659660"/>
            <a:ext cx="6068482" cy="40382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地図記号：交番">
            <a:hlinkClick r:id="rId5"/>
            <a:extLst>
              <a:ext uri="{FF2B5EF4-FFF2-40B4-BE49-F238E27FC236}">
                <a16:creationId xmlns:a16="http://schemas.microsoft.com/office/drawing/2014/main" id="{C7D58DF8-5DCF-4D42-B85C-C92941849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0" y="2451160"/>
            <a:ext cx="1248835" cy="1057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13">
            <a:hlinkClick r:id="rId7" action="ppaction://hlinksldjump"/>
            <a:extLst>
              <a:ext uri="{FF2B5EF4-FFF2-40B4-BE49-F238E27FC236}">
                <a16:creationId xmlns:a16="http://schemas.microsoft.com/office/drawing/2014/main" id="{3EF25F0A-8AE9-4963-ADB0-2CD333884208}"/>
              </a:ext>
            </a:extLst>
          </p:cNvPr>
          <p:cNvSpPr txBox="1"/>
          <p:nvPr/>
        </p:nvSpPr>
        <p:spPr>
          <a:xfrm>
            <a:off x="1398977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5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9514A202-6F19-4CED-B897-D8B44708A36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067779" y="24093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7" name="Picture 2" descr="泣く｜くやしい｜残念｜無料イラスト｜人｜パーソン｜ダウンロード">
            <a:hlinkClick r:id="rId7"/>
            <a:extLst>
              <a:ext uri="{FF2B5EF4-FFF2-40B4-BE49-F238E27FC236}">
                <a16:creationId xmlns:a16="http://schemas.microsoft.com/office/drawing/2014/main" id="{509E1142-FBCA-410E-8880-A3A8E1F348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7200" y="2147819"/>
            <a:ext cx="2466975" cy="184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ncorrect1">
            <a:hlinkClick r:id="" action="ppaction://media"/>
            <a:extLst>
              <a:ext uri="{FF2B5EF4-FFF2-40B4-BE49-F238E27FC236}">
                <a16:creationId xmlns:a16="http://schemas.microsoft.com/office/drawing/2014/main" id="{B9F8FB82-480D-466D-8471-CF2F80A8F54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665278" y="3058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69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7030A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９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寺は、どれでしょうか？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EFE985D-EF77-410C-9AE0-2F6DDBB24D32}"/>
              </a:ext>
            </a:extLst>
          </p:cNvPr>
          <p:cNvGrpSpPr/>
          <p:nvPr/>
        </p:nvGrpSpPr>
        <p:grpSpPr>
          <a:xfrm>
            <a:off x="7752754" y="5021876"/>
            <a:ext cx="2262158" cy="923330"/>
            <a:chOff x="7752754" y="5021876"/>
            <a:chExt cx="2262158" cy="923330"/>
          </a:xfrm>
        </p:grpSpPr>
        <p:sp>
          <p:nvSpPr>
            <p:cNvPr id="9" name="正方形/長方形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8341443-1C99-4356-8EB3-ABB6696BD71C}"/>
                </a:ext>
              </a:extLst>
            </p:cNvPr>
            <p:cNvSpPr/>
            <p:nvPr/>
          </p:nvSpPr>
          <p:spPr>
            <a:xfrm>
              <a:off x="7752754" y="5021876"/>
              <a:ext cx="2262158" cy="92333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ja-JP" altLang="en-US" sz="5400" b="1" dirty="0">
                  <a:ln/>
                  <a:solidFill>
                    <a:schemeClr val="bg1"/>
                  </a:solidFill>
                </a:rPr>
                <a:t>③</a:t>
              </a:r>
              <a:r>
                <a:rPr lang="ja-JP" altLang="en-US" sz="5400" b="1" cap="none" spc="0" dirty="0">
                  <a:ln/>
                  <a:solidFill>
                    <a:schemeClr val="bg1"/>
                  </a:solidFill>
                  <a:effectLst/>
                </a:rPr>
                <a:t>　寺</a:t>
              </a:r>
            </a:p>
          </p:txBody>
        </p:sp>
        <p:pic>
          <p:nvPicPr>
            <p:cNvPr id="23562" name="Picture 10" descr="地図記号：図書館">
              <a:hlinkClick r:id="rId5"/>
              <a:extLst>
                <a:ext uri="{FF2B5EF4-FFF2-40B4-BE49-F238E27FC236}">
                  <a16:creationId xmlns:a16="http://schemas.microsoft.com/office/drawing/2014/main" id="{196D4DB5-F459-4A07-A130-DC95058CB6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1583" y="5021877"/>
              <a:ext cx="923329" cy="923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610" name="Picture 10" descr="泉涌寺 - 京都フリー写真素材集：京都の神社・寺院・観光地・世界遺産 ...">
            <a:hlinkClick r:id="rId7"/>
            <a:extLst>
              <a:ext uri="{FF2B5EF4-FFF2-40B4-BE49-F238E27FC236}">
                <a16:creationId xmlns:a16="http://schemas.microsoft.com/office/drawing/2014/main" id="{2A87518E-16CA-4251-BB08-829EB6D6F3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2057698"/>
            <a:ext cx="6096000" cy="4071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821A2C8-BE88-4E6B-B11B-C3382B2EE30D}"/>
              </a:ext>
            </a:extLst>
          </p:cNvPr>
          <p:cNvGrpSpPr/>
          <p:nvPr/>
        </p:nvGrpSpPr>
        <p:grpSpPr>
          <a:xfrm>
            <a:off x="7752754" y="2223495"/>
            <a:ext cx="2300855" cy="923448"/>
            <a:chOff x="7752754" y="2223495"/>
            <a:chExt cx="2300855" cy="923448"/>
          </a:xfrm>
        </p:grpSpPr>
        <p:sp>
          <p:nvSpPr>
            <p:cNvPr id="6" name="正方形/長方形 5">
              <a:hlinkClick r:id="rId4" action="ppaction://hlinksldjump"/>
              <a:extLst>
                <a:ext uri="{FF2B5EF4-FFF2-40B4-BE49-F238E27FC236}">
                  <a16:creationId xmlns:a16="http://schemas.microsoft.com/office/drawing/2014/main" id="{36EAB706-D068-466C-A812-242D65B04E7B}"/>
                </a:ext>
              </a:extLst>
            </p:cNvPr>
            <p:cNvSpPr/>
            <p:nvPr/>
          </p:nvSpPr>
          <p:spPr>
            <a:xfrm>
              <a:off x="7752754" y="2223495"/>
              <a:ext cx="2262159" cy="923330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ja-JP" altLang="en-US" sz="5400" b="1" cap="none" spc="0" dirty="0">
                  <a:ln/>
                  <a:solidFill>
                    <a:schemeClr val="bg1"/>
                  </a:solidFill>
                  <a:effectLst/>
                </a:rPr>
                <a:t>①　田</a:t>
              </a:r>
            </a:p>
          </p:txBody>
        </p:sp>
        <p:pic>
          <p:nvPicPr>
            <p:cNvPr id="25612" name="Picture 12" descr="地図記号：市役所">
              <a:hlinkClick r:id="rId9"/>
              <a:extLst>
                <a:ext uri="{FF2B5EF4-FFF2-40B4-BE49-F238E27FC236}">
                  <a16:creationId xmlns:a16="http://schemas.microsoft.com/office/drawing/2014/main" id="{06D65AEF-37C4-454F-B7F2-E29EF73567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7270" y="2240604"/>
              <a:ext cx="906339" cy="9063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614" name="Picture 14" descr="地図記号：寺院">
            <a:hlinkClick r:id="rId11"/>
            <a:extLst>
              <a:ext uri="{FF2B5EF4-FFF2-40B4-BE49-F238E27FC236}">
                <a16:creationId xmlns:a16="http://schemas.microsoft.com/office/drawing/2014/main" id="{0CC86F75-BBF6-4167-88B8-89CE1A221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098" y="3613368"/>
            <a:ext cx="962024" cy="96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6" name="Picture 16" descr="地図記号：神社">
            <a:hlinkClick r:id="rId13"/>
            <a:extLst>
              <a:ext uri="{FF2B5EF4-FFF2-40B4-BE49-F238E27FC236}">
                <a16:creationId xmlns:a16="http://schemas.microsoft.com/office/drawing/2014/main" id="{EC9A5C2F-870D-4EFA-A892-25B7BA7A4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098" y="5021875"/>
            <a:ext cx="9620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059E1E7F-6226-4790-A22C-2F19F132FAC7}"/>
              </a:ext>
            </a:extLst>
          </p:cNvPr>
          <p:cNvGrpSpPr/>
          <p:nvPr/>
        </p:nvGrpSpPr>
        <p:grpSpPr>
          <a:xfrm>
            <a:off x="7752754" y="3613367"/>
            <a:ext cx="2300855" cy="962024"/>
            <a:chOff x="7752754" y="3613367"/>
            <a:chExt cx="2300855" cy="96202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A7E0EDC-BB8E-4D8E-A59D-BC1C8E6FCC35}"/>
                </a:ext>
              </a:extLst>
            </p:cNvPr>
            <p:cNvGrpSpPr/>
            <p:nvPr/>
          </p:nvGrpSpPr>
          <p:grpSpPr>
            <a:xfrm>
              <a:off x="7752754" y="3632003"/>
              <a:ext cx="2262158" cy="923330"/>
              <a:chOff x="7752754" y="3632003"/>
              <a:chExt cx="2262158" cy="923330"/>
            </a:xfrm>
          </p:grpSpPr>
          <p:sp>
            <p:nvSpPr>
              <p:cNvPr id="8" name="正方形/長方形 7">
                <a:hlinkClick r:id="rId15" action="ppaction://hlinksldjump"/>
                <a:extLst>
                  <a:ext uri="{FF2B5EF4-FFF2-40B4-BE49-F238E27FC236}">
                    <a16:creationId xmlns:a16="http://schemas.microsoft.com/office/drawing/2014/main" id="{A8CDD962-135D-4C29-B8A2-3EAF5EA8014D}"/>
                  </a:ext>
                </a:extLst>
              </p:cNvPr>
              <p:cNvSpPr/>
              <p:nvPr/>
            </p:nvSpPr>
            <p:spPr>
              <a:xfrm>
                <a:off x="7752754" y="3632003"/>
                <a:ext cx="2262158" cy="92333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non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algn="ctr"/>
                <a:r>
                  <a:rPr lang="ja-JP" altLang="en-US" sz="5400" b="1" dirty="0">
                    <a:ln/>
                    <a:solidFill>
                      <a:schemeClr val="bg1"/>
                    </a:solidFill>
                  </a:rPr>
                  <a:t>②</a:t>
                </a:r>
                <a:r>
                  <a:rPr lang="ja-JP" altLang="en-US" sz="5400" b="1" cap="none" spc="0" dirty="0">
                    <a:ln/>
                    <a:solidFill>
                      <a:schemeClr val="bg1"/>
                    </a:solidFill>
                    <a:effectLst/>
                  </a:rPr>
                  <a:t>　畑</a:t>
                </a:r>
              </a:p>
            </p:txBody>
          </p:sp>
          <p:pic>
            <p:nvPicPr>
              <p:cNvPr id="23560" name="Picture 8" descr="地図記号：交番">
                <a:hlinkClick r:id="rId16"/>
                <a:extLst>
                  <a:ext uri="{FF2B5EF4-FFF2-40B4-BE49-F238E27FC236}">
                    <a16:creationId xmlns:a16="http://schemas.microsoft.com/office/drawing/2014/main" id="{E1D9BD1D-1FE3-4038-8F0A-56C06250587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91583" y="3632003"/>
                <a:ext cx="923329" cy="9233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21" name="Picture 14" descr="地図記号：寺院">
              <a:hlinkClick r:id="rId11"/>
              <a:extLst>
                <a:ext uri="{FF2B5EF4-FFF2-40B4-BE49-F238E27FC236}">
                  <a16:creationId xmlns:a16="http://schemas.microsoft.com/office/drawing/2014/main" id="{112BB393-1A60-4AAA-8D66-0B7B651F95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1585" y="3613367"/>
              <a:ext cx="962024" cy="962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4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D6B3F81B-CF9F-4835-AEB2-54052AF882B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10414178" y="2727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94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pic>
        <p:nvPicPr>
          <p:cNvPr id="8" name="Picture 2" descr="地図記号：寺院">
            <a:hlinkClick r:id="rId4"/>
            <a:extLst>
              <a:ext uri="{FF2B5EF4-FFF2-40B4-BE49-F238E27FC236}">
                <a16:creationId xmlns:a16="http://schemas.microsoft.com/office/drawing/2014/main" id="{C5E91151-08B3-49D8-8C2D-191B87D6F6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869" y="2566961"/>
            <a:ext cx="1438327" cy="1438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泉涌寺 - 京都フリー写真素材集：京都の神社・寺院・観光地・世界遺産 ...">
            <a:hlinkClick r:id="rId6"/>
            <a:extLst>
              <a:ext uri="{FF2B5EF4-FFF2-40B4-BE49-F238E27FC236}">
                <a16:creationId xmlns:a16="http://schemas.microsoft.com/office/drawing/2014/main" id="{44BDF97F-CEC5-4CA6-85F2-578178C52D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806" y="2451160"/>
            <a:ext cx="6096000" cy="4071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hlinkClick r:id="rId8" action="ppaction://hlinksldjump"/>
            <a:extLst>
              <a:ext uri="{FF2B5EF4-FFF2-40B4-BE49-F238E27FC236}">
                <a16:creationId xmlns:a16="http://schemas.microsoft.com/office/drawing/2014/main" id="{B909AB66-24FD-496F-9A2F-5E7825AF7D60}"/>
              </a:ext>
            </a:extLst>
          </p:cNvPr>
          <p:cNvSpPr txBox="1"/>
          <p:nvPr/>
        </p:nvSpPr>
        <p:spPr>
          <a:xfrm>
            <a:off x="1398977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4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4C605027-7672-479E-A911-A86CEB08CAF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292862" y="4307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845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60CA51C-54CC-431F-9950-674F04646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5751" y="1931825"/>
            <a:ext cx="2813050" cy="210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incorrect1">
            <a:hlinkClick r:id="" action="ppaction://media"/>
            <a:extLst>
              <a:ext uri="{FF2B5EF4-FFF2-40B4-BE49-F238E27FC236}">
                <a16:creationId xmlns:a16="http://schemas.microsoft.com/office/drawing/2014/main" id="{001AAD51-1D71-40BD-AF17-EA00AE8320D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82276" y="50924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816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77000">
              <a:srgbClr val="00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１０．　市役所は、どれでしょうか？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EFE985D-EF77-410C-9AE0-2F6DDBB24D32}"/>
              </a:ext>
            </a:extLst>
          </p:cNvPr>
          <p:cNvGrpSpPr/>
          <p:nvPr/>
        </p:nvGrpSpPr>
        <p:grpSpPr>
          <a:xfrm>
            <a:off x="7752754" y="5021876"/>
            <a:ext cx="2262158" cy="923330"/>
            <a:chOff x="7752754" y="5021876"/>
            <a:chExt cx="2262158" cy="923330"/>
          </a:xfrm>
        </p:grpSpPr>
        <p:sp>
          <p:nvSpPr>
            <p:cNvPr id="9" name="正方形/長方形 8">
              <a:hlinkClick r:id="rId4" action="ppaction://hlinksldjump"/>
              <a:extLst>
                <a:ext uri="{FF2B5EF4-FFF2-40B4-BE49-F238E27FC236}">
                  <a16:creationId xmlns:a16="http://schemas.microsoft.com/office/drawing/2014/main" id="{D8341443-1C99-4356-8EB3-ABB6696BD71C}"/>
                </a:ext>
              </a:extLst>
            </p:cNvPr>
            <p:cNvSpPr/>
            <p:nvPr/>
          </p:nvSpPr>
          <p:spPr>
            <a:xfrm>
              <a:off x="7752754" y="5021876"/>
              <a:ext cx="2262158" cy="923330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ja-JP" altLang="en-US" sz="5400" b="1" dirty="0">
                  <a:ln/>
                  <a:solidFill>
                    <a:schemeClr val="bg1"/>
                  </a:solidFill>
                </a:rPr>
                <a:t>③</a:t>
              </a:r>
              <a:r>
                <a:rPr lang="ja-JP" altLang="en-US" sz="5400" b="1" cap="none" spc="0" dirty="0">
                  <a:ln/>
                  <a:solidFill>
                    <a:schemeClr val="bg1"/>
                  </a:solidFill>
                  <a:effectLst/>
                </a:rPr>
                <a:t>　寺</a:t>
              </a:r>
            </a:p>
          </p:txBody>
        </p:sp>
        <p:pic>
          <p:nvPicPr>
            <p:cNvPr id="23562" name="Picture 10" descr="地図記号：図書館">
              <a:hlinkClick r:id="rId5"/>
              <a:extLst>
                <a:ext uri="{FF2B5EF4-FFF2-40B4-BE49-F238E27FC236}">
                  <a16:creationId xmlns:a16="http://schemas.microsoft.com/office/drawing/2014/main" id="{196D4DB5-F459-4A07-A130-DC95058CB69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91583" y="5021877"/>
              <a:ext cx="923329" cy="923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821A2C8-BE88-4E6B-B11B-C3382B2EE30D}"/>
              </a:ext>
            </a:extLst>
          </p:cNvPr>
          <p:cNvGrpSpPr/>
          <p:nvPr/>
        </p:nvGrpSpPr>
        <p:grpSpPr>
          <a:xfrm>
            <a:off x="7752754" y="2223495"/>
            <a:ext cx="2300855" cy="923448"/>
            <a:chOff x="7752754" y="2223495"/>
            <a:chExt cx="2300855" cy="923448"/>
          </a:xfrm>
        </p:grpSpPr>
        <p:sp>
          <p:nvSpPr>
            <p:cNvPr id="6" name="正方形/長方形 5">
              <a:hlinkClick r:id="rId7" action="ppaction://hlinksldjump"/>
              <a:extLst>
                <a:ext uri="{FF2B5EF4-FFF2-40B4-BE49-F238E27FC236}">
                  <a16:creationId xmlns:a16="http://schemas.microsoft.com/office/drawing/2014/main" id="{36EAB706-D068-466C-A812-242D65B04E7B}"/>
                </a:ext>
              </a:extLst>
            </p:cNvPr>
            <p:cNvSpPr/>
            <p:nvPr/>
          </p:nvSpPr>
          <p:spPr>
            <a:xfrm>
              <a:off x="7752754" y="2223495"/>
              <a:ext cx="2262159" cy="923330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  <a:scene3d>
                <a:camera prst="orthographicFront"/>
                <a:lightRig rig="soft" dir="t">
                  <a:rot lat="0" lon="0" rev="15600000"/>
                </a:lightRig>
              </a:scene3d>
              <a:sp3d extrusionH="57150" prstMaterial="softEdge">
                <a:bevelT w="25400" h="38100"/>
              </a:sp3d>
            </a:bodyPr>
            <a:lstStyle/>
            <a:p>
              <a:pPr algn="ctr"/>
              <a:r>
                <a:rPr lang="ja-JP" altLang="en-US" sz="5400" b="1" cap="none" spc="0" dirty="0">
                  <a:ln/>
                  <a:solidFill>
                    <a:schemeClr val="bg1"/>
                  </a:solidFill>
                  <a:effectLst/>
                </a:rPr>
                <a:t>①　田</a:t>
              </a:r>
            </a:p>
          </p:txBody>
        </p:sp>
        <p:pic>
          <p:nvPicPr>
            <p:cNvPr id="25612" name="Picture 12" descr="地図記号：市役所">
              <a:hlinkClick r:id="rId8"/>
              <a:extLst>
                <a:ext uri="{FF2B5EF4-FFF2-40B4-BE49-F238E27FC236}">
                  <a16:creationId xmlns:a16="http://schemas.microsoft.com/office/drawing/2014/main" id="{06D65AEF-37C4-454F-B7F2-E29EF73567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7270" y="2240604"/>
              <a:ext cx="906339" cy="9063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614" name="Picture 14" descr="地図記号：寺院">
            <a:hlinkClick r:id="rId10"/>
            <a:extLst>
              <a:ext uri="{FF2B5EF4-FFF2-40B4-BE49-F238E27FC236}">
                <a16:creationId xmlns:a16="http://schemas.microsoft.com/office/drawing/2014/main" id="{0CC86F75-BBF6-4167-88B8-89CE1A221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098" y="3613368"/>
            <a:ext cx="962024" cy="962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6" name="Picture 16" descr="地図記号：神社">
            <a:hlinkClick r:id="rId12"/>
            <a:extLst>
              <a:ext uri="{FF2B5EF4-FFF2-40B4-BE49-F238E27FC236}">
                <a16:creationId xmlns:a16="http://schemas.microsoft.com/office/drawing/2014/main" id="{EC9A5C2F-870D-4EFA-A892-25B7BA7A44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098" y="5021875"/>
            <a:ext cx="9620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正方形/長方形 7">
            <a:hlinkClick r:id="rId4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7752754" y="3632003"/>
            <a:ext cx="2262158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畑</a:t>
            </a:r>
          </a:p>
        </p:txBody>
      </p:sp>
      <p:pic>
        <p:nvPicPr>
          <p:cNvPr id="7" name="図 6" descr="建物, 屋外, ストリート, バス が含まれている画像&#10;&#10;自動的に生成された説明">
            <a:extLst>
              <a:ext uri="{FF2B5EF4-FFF2-40B4-BE49-F238E27FC236}">
                <a16:creationId xmlns:a16="http://schemas.microsoft.com/office/drawing/2014/main" id="{9FA546EC-8054-4E97-A324-8A9C024CC11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327747" y="2240604"/>
            <a:ext cx="5613400" cy="4210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地図記号：町村役場">
            <a:hlinkClick r:id="rId15"/>
            <a:extLst>
              <a:ext uri="{FF2B5EF4-FFF2-40B4-BE49-F238E27FC236}">
                <a16:creationId xmlns:a16="http://schemas.microsoft.com/office/drawing/2014/main" id="{FE0F3B68-CEE8-4393-9937-1936125C39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8098" y="5021876"/>
            <a:ext cx="923330" cy="923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28" name="Picture 8" descr="地図記号：小中学校">
            <a:hlinkClick r:id="rId17"/>
            <a:extLst>
              <a:ext uri="{FF2B5EF4-FFF2-40B4-BE49-F238E27FC236}">
                <a16:creationId xmlns:a16="http://schemas.microsoft.com/office/drawing/2014/main" id="{33534BA4-3CD7-4E1F-A5F8-2162170E43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953" y="3593308"/>
            <a:ext cx="968972" cy="96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Quiz-Question02-1">
            <a:hlinkClick r:id="" action="ppaction://media"/>
            <a:extLst>
              <a:ext uri="{FF2B5EF4-FFF2-40B4-BE49-F238E27FC236}">
                <a16:creationId xmlns:a16="http://schemas.microsoft.com/office/drawing/2014/main" id="{6D3EBF69-E8F9-45DF-9F3B-145F06901D4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9"/>
          <a:stretch>
            <a:fillRect/>
          </a:stretch>
        </p:blipFill>
        <p:spPr>
          <a:xfrm>
            <a:off x="10277596" y="27279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98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3" fill="hold"/>
                                        <p:tgtEl>
                                          <p:spTgt spid="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答え：工場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11" name="Picture 8" descr="地図記号：工場">
            <a:hlinkClick r:id="rId4"/>
            <a:extLst>
              <a:ext uri="{FF2B5EF4-FFF2-40B4-BE49-F238E27FC236}">
                <a16:creationId xmlns:a16="http://schemas.microsoft.com/office/drawing/2014/main" id="{F1749DF2-CB2A-4FE8-907A-4824C1A0E3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727" y="3764186"/>
            <a:ext cx="1749524" cy="174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図 12" descr="夜の工場&#10;&#10;自動的に生成された説明">
            <a:extLst>
              <a:ext uri="{FF2B5EF4-FFF2-40B4-BE49-F238E27FC236}">
                <a16:creationId xmlns:a16="http://schemas.microsoft.com/office/drawing/2014/main" id="{5ECB672F-2621-4D9C-A0A9-6BFA4CD52C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44035" y="2526104"/>
            <a:ext cx="5784126" cy="3848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テキスト ボックス 13">
            <a:hlinkClick r:id="rId7" action="ppaction://hlinksldjump"/>
            <a:extLst>
              <a:ext uri="{FF2B5EF4-FFF2-40B4-BE49-F238E27FC236}">
                <a16:creationId xmlns:a16="http://schemas.microsoft.com/office/drawing/2014/main" id="{ACD8FFB5-A5E0-42D4-9455-D6B37400B094}"/>
              </a:ext>
            </a:extLst>
          </p:cNvPr>
          <p:cNvSpPr txBox="1"/>
          <p:nvPr/>
        </p:nvSpPr>
        <p:spPr>
          <a:xfrm>
            <a:off x="806871" y="6095941"/>
            <a:ext cx="3003129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6" name="correct2">
            <a:hlinkClick r:id="" action="ppaction://media"/>
            <a:extLst>
              <a:ext uri="{FF2B5EF4-FFF2-40B4-BE49-F238E27FC236}">
                <a16:creationId xmlns:a16="http://schemas.microsoft.com/office/drawing/2014/main" id="{AA2DD257-B0A3-4B34-BDB2-C16434D5BAD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2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pic>
        <p:nvPicPr>
          <p:cNvPr id="6" name="図 5" descr="建物, 屋外, ストリート, バス が含まれている画像&#10;&#10;自動的に生成された説明">
            <a:extLst>
              <a:ext uri="{FF2B5EF4-FFF2-40B4-BE49-F238E27FC236}">
                <a16:creationId xmlns:a16="http://schemas.microsoft.com/office/drawing/2014/main" id="{390BEB8F-EB85-4458-94C8-80CC1643F2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3106" y="2564592"/>
            <a:ext cx="5613400" cy="4210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2" descr="地図記号：市役所">
            <a:hlinkClick r:id="rId5"/>
            <a:extLst>
              <a:ext uri="{FF2B5EF4-FFF2-40B4-BE49-F238E27FC236}">
                <a16:creationId xmlns:a16="http://schemas.microsoft.com/office/drawing/2014/main" id="{D497E64C-B782-4705-B732-E6F11F627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853" y="2564592"/>
            <a:ext cx="906339" cy="906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>
            <a:hlinkClick r:id="rId7" action="ppaction://hlinksldjump"/>
            <a:extLst>
              <a:ext uri="{FF2B5EF4-FFF2-40B4-BE49-F238E27FC236}">
                <a16:creationId xmlns:a16="http://schemas.microsoft.com/office/drawing/2014/main" id="{1DA8B4B5-2317-4976-86D8-C78BE2A34CF5}"/>
              </a:ext>
            </a:extLst>
          </p:cNvPr>
          <p:cNvSpPr txBox="1"/>
          <p:nvPr/>
        </p:nvSpPr>
        <p:spPr>
          <a:xfrm>
            <a:off x="1398977" y="6088559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1" name="Quiz-Correct_Answer01-4">
            <a:hlinkClick r:id="" action="ppaction://media"/>
            <a:extLst>
              <a:ext uri="{FF2B5EF4-FFF2-40B4-BE49-F238E27FC236}">
                <a16:creationId xmlns:a16="http://schemas.microsoft.com/office/drawing/2014/main" id="{D58F1FAF-697A-4C6A-8E4F-56B35C2360D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480886" y="7355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161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7973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6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60CA51C-54CC-431F-9950-674F04646A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5751" y="1931825"/>
            <a:ext cx="2813050" cy="2109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incorrect1">
            <a:hlinkClick r:id="" action="ppaction://media"/>
            <a:extLst>
              <a:ext uri="{FF2B5EF4-FFF2-40B4-BE49-F238E27FC236}">
                <a16:creationId xmlns:a16="http://schemas.microsoft.com/office/drawing/2014/main" id="{684286BA-5392-43E1-BDFB-D583D032658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847162" y="43766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64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9D52D8-3F87-4661-8747-DC25F1663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10142954" cy="1633881"/>
          </a:xfrm>
        </p:spPr>
        <p:txBody>
          <a:bodyPr>
            <a:normAutofit fontScale="90000"/>
          </a:bodyPr>
          <a:lstStyle/>
          <a:p>
            <a:r>
              <a:rPr kumimoji="1" lang="ja-JP" altLang="en-US" sz="8000">
                <a:solidFill>
                  <a:srgbClr val="FF0000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よくがんばりました！！</a:t>
            </a:r>
            <a:endParaRPr kumimoji="1" lang="ja-JP" altLang="en-US" sz="8000" dirty="0">
              <a:solidFill>
                <a:srgbClr val="FF0000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8F1A6D-E1BF-4663-A920-D6AADE631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74396" y="3457576"/>
            <a:ext cx="5666204" cy="192405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何問正解できたかな？</a:t>
            </a:r>
            <a:r>
              <a:rPr lang="en-US" altLang="ja-JP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/>
            </a:r>
            <a:br>
              <a:rPr lang="en-US" altLang="ja-JP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</a:br>
            <a:r>
              <a:rPr lang="ja-JP" altLang="en-US" sz="40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連続全問正解をめざそう！</a:t>
            </a:r>
            <a:endParaRPr kumimoji="1" lang="ja-JP" altLang="en-US" sz="4000" dirty="0"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sp>
        <p:nvSpPr>
          <p:cNvPr id="4" name="コンテンツ プレースホルダー 2">
            <a:hlinkClick r:id="rId4" action="ppaction://hlinksldjump"/>
            <a:extLst>
              <a:ext uri="{FF2B5EF4-FFF2-40B4-BE49-F238E27FC236}">
                <a16:creationId xmlns:a16="http://schemas.microsoft.com/office/drawing/2014/main" id="{237A98A8-1EC6-455B-9E7D-CDB9B14D3A24}"/>
              </a:ext>
            </a:extLst>
          </p:cNvPr>
          <p:cNvSpPr txBox="1">
            <a:spLocks/>
          </p:cNvSpPr>
          <p:nvPr/>
        </p:nvSpPr>
        <p:spPr>
          <a:xfrm>
            <a:off x="7926087" y="6159500"/>
            <a:ext cx="4062713" cy="698500"/>
          </a:xfrm>
          <a:prstGeom prst="rect">
            <a:avLst/>
          </a:prstGeom>
          <a:ln w="111125" cmpd="tri">
            <a:solidFill>
              <a:srgbClr val="FF0000"/>
            </a:solidFill>
          </a:ln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kumimoji="1"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ja-JP" altLang="en-US" sz="4400" dirty="0"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▶はじめにもどる</a:t>
            </a:r>
            <a:endParaRPr lang="en-US" altLang="ja-JP" sz="1000" dirty="0">
              <a:solidFill>
                <a:srgbClr val="FF0000"/>
              </a:solidFill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6" name="図 5" descr="持つ, カラフル, 女の子 が含まれている画像&#10;&#10;自動的に生成された説明">
            <a:extLst>
              <a:ext uri="{FF2B5EF4-FFF2-40B4-BE49-F238E27FC236}">
                <a16:creationId xmlns:a16="http://schemas.microsoft.com/office/drawing/2014/main" id="{21F25259-93BC-46EC-8692-051F002ADE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1330" y="2729034"/>
            <a:ext cx="3290888" cy="2956353"/>
          </a:xfrm>
          <a:prstGeom prst="rect">
            <a:avLst/>
          </a:prstGeom>
        </p:spPr>
      </p:pic>
      <p:pic>
        <p:nvPicPr>
          <p:cNvPr id="8" name="oldweather">
            <a:hlinkClick r:id="" action="ppaction://media"/>
            <a:extLst>
              <a:ext uri="{FF2B5EF4-FFF2-40B4-BE49-F238E27FC236}">
                <a16:creationId xmlns:a16="http://schemas.microsoft.com/office/drawing/2014/main" id="{5B8BCE3D-DB4A-4FB9-BDE5-407857F565B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352504" y="35440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984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18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0">
              <a:srgbClr val="002060"/>
            </a:gs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4085" y="915456"/>
            <a:ext cx="9520237" cy="167683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残念</a:t>
            </a:r>
            <a:r>
              <a:rPr lang="en-US" altLang="ja-JP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…</a:t>
            </a:r>
            <a:r>
              <a:rPr kumimoji="1" lang="ja-JP" altLang="en-US" sz="5400" b="1" dirty="0">
                <a:ln w="12700" cmpd="sng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chemeClr val="accent5">
                        <a:lumMod val="0"/>
                        <a:lumOff val="100000"/>
                      </a:schemeClr>
                    </a:gs>
                    <a:gs pos="33000">
                      <a:schemeClr val="accent5">
                        <a:lumMod val="0"/>
                        <a:lumOff val="100000"/>
                      </a:schemeClr>
                    </a:gs>
                    <a:gs pos="100000">
                      <a:schemeClr val="accent5">
                        <a:lumMod val="100000"/>
                      </a:schemeClr>
                    </a:gs>
                  </a:gsLst>
                  <a:path path="circle">
                    <a:fillToRect l="50000" t="-80000" r="50000" b="180000"/>
                  </a:path>
                  <a:tileRect/>
                </a:gradFill>
                <a:effectLst>
                  <a:glow rad="228600">
                    <a:srgbClr val="00B0F0">
                      <a:alpha val="40000"/>
                    </a:srgbClr>
                  </a:glow>
                  <a:reflection blurRad="6350" stA="55000" endA="5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　</a:t>
            </a:r>
            <a:endParaRPr lang="ja-JP" altLang="en-US" sz="5400" b="1" dirty="0">
              <a:ln w="12700" cmpd="sng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chemeClr val="accent5">
                      <a:lumMod val="0"/>
                      <a:lumOff val="100000"/>
                    </a:schemeClr>
                  </a:gs>
                  <a:gs pos="33000">
                    <a:schemeClr val="accent5">
                      <a:lumMod val="0"/>
                      <a:lumOff val="100000"/>
                    </a:schemeClr>
                  </a:gs>
                  <a:gs pos="100000">
                    <a:schemeClr val="accent5">
                      <a:lumMod val="100000"/>
                    </a:schemeClr>
                  </a:gs>
                </a:gsLst>
                <a:path path="circle">
                  <a:fillToRect l="50000" t="-80000" r="50000" b="180000"/>
                </a:path>
                <a:tileRect/>
              </a:gradFill>
              <a:effectLst>
                <a:glow rad="228600">
                  <a:srgbClr val="00B0F0">
                    <a:alpha val="40000"/>
                  </a:srgbClr>
                </a:glow>
                <a:reflection blurRad="6350" stA="55000" endA="50" endPos="85000" dist="29997" dir="5400000" sy="-100000" algn="bl" rotWithShape="0"/>
              </a:effectLst>
            </a:endParaRPr>
          </a:p>
        </p:txBody>
      </p:sp>
      <p:sp>
        <p:nvSpPr>
          <p:cNvPr id="5" name="テキスト ボックス 4">
            <a:hlinkClick r:id="rId4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</a:p>
          <a:p>
            <a:endParaRPr kumimoji="1" lang="ja-JP" altLang="en-US" dirty="0"/>
          </a:p>
        </p:txBody>
      </p:sp>
      <p:sp>
        <p:nvSpPr>
          <p:cNvPr id="6" name="テキスト ボックス 5">
            <a:hlinkClick r:id="rId5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rId5" action="ppaction://hlinksldjump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endParaRPr kumimoji="1" lang="ja-JP" altLang="en-US" dirty="0"/>
          </a:p>
        </p:txBody>
      </p:sp>
      <p:pic>
        <p:nvPicPr>
          <p:cNvPr id="8" name="incorrect1">
            <a:hlinkClick r:id="" action="ppaction://media"/>
            <a:extLst>
              <a:ext uri="{FF2B5EF4-FFF2-40B4-BE49-F238E27FC236}">
                <a16:creationId xmlns:a16="http://schemas.microsoft.com/office/drawing/2014/main" id="{EDC3293A-5480-4A24-B293-E0A7AA4971D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489809" y="49354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11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FF330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２</a:t>
            </a:r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．　ここは、どこでしょうか？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94776" y="2258711"/>
            <a:ext cx="2954655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交番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775" y="3579714"/>
            <a:ext cx="5724645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けいさつしょ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94775" y="4900717"/>
            <a:ext cx="3647152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市役所</a:t>
            </a:r>
          </a:p>
        </p:txBody>
      </p:sp>
      <p:pic>
        <p:nvPicPr>
          <p:cNvPr id="2052" name="Picture 4" descr="地図記号：警察署">
            <a:hlinkClick r:id="rId6"/>
            <a:extLst>
              <a:ext uri="{FF2B5EF4-FFF2-40B4-BE49-F238E27FC236}">
                <a16:creationId xmlns:a16="http://schemas.microsoft.com/office/drawing/2014/main" id="{54CA7C26-5275-4C5D-96D5-F3A19D17C76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760" y="2655249"/>
            <a:ext cx="1959451" cy="195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thinkingtime9">
            <a:hlinkClick r:id="" action="ppaction://media"/>
            <a:extLst>
              <a:ext uri="{FF2B5EF4-FFF2-40B4-BE49-F238E27FC236}">
                <a16:creationId xmlns:a16="http://schemas.microsoft.com/office/drawing/2014/main" id="{7CFE33FE-E21E-4759-879F-C2EB929B1C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582396" y="407963"/>
            <a:ext cx="609600" cy="609600"/>
          </a:xfrm>
          <a:prstGeom prst="rect">
            <a:avLst/>
          </a:prstGeom>
        </p:spPr>
      </p:pic>
      <p:pic>
        <p:nvPicPr>
          <p:cNvPr id="15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90A50F7F-8FB8-4002-A9D0-271DBD7FCAEB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32608" y="5519247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760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76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252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2424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audio>
              <p:cMediaNode vol="10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0"/>
                <a:lumOff val="100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rgbClr val="FF505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答え：けいさつしょ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7" name="Picture 4" descr="地図記号：警察署">
            <a:hlinkClick r:id="rId4"/>
            <a:extLst>
              <a:ext uri="{FF2B5EF4-FFF2-40B4-BE49-F238E27FC236}">
                <a16:creationId xmlns:a16="http://schemas.microsoft.com/office/drawing/2014/main" id="{E94184B5-7C52-4ECF-ACC0-F7418357C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003" y="3606813"/>
            <a:ext cx="1959451" cy="195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図 4" descr="アパートの駐車場&#10;&#10;自動的に生成された説明">
            <a:extLst>
              <a:ext uri="{FF2B5EF4-FFF2-40B4-BE49-F238E27FC236}">
                <a16:creationId xmlns:a16="http://schemas.microsoft.com/office/drawing/2014/main" id="{B40D2296-91D4-47DB-8FE8-20908F0F2C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7950" y="2343742"/>
            <a:ext cx="5673634" cy="4255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テキスト ボックス 9">
            <a:hlinkClick r:id="rId7" action="ppaction://hlinksldjump"/>
            <a:extLst>
              <a:ext uri="{FF2B5EF4-FFF2-40B4-BE49-F238E27FC236}">
                <a16:creationId xmlns:a16="http://schemas.microsoft.com/office/drawing/2014/main" id="{DCF9EF5D-E7AA-49B5-95FB-138B4902B044}"/>
              </a:ext>
            </a:extLst>
          </p:cNvPr>
          <p:cNvSpPr txBox="1"/>
          <p:nvPr/>
        </p:nvSpPr>
        <p:spPr>
          <a:xfrm>
            <a:off x="896269" y="6127375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2" name="correct2">
            <a:hlinkClick r:id="" action="ppaction://media"/>
            <a:extLst>
              <a:ext uri="{FF2B5EF4-FFF2-40B4-BE49-F238E27FC236}">
                <a16:creationId xmlns:a16="http://schemas.microsoft.com/office/drawing/2014/main" id="{5F30A527-EEFF-41CF-8ACB-33B5F2E1381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35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100000">
              <a:schemeClr val="bg2">
                <a:shade val="8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DB56CED6-ACD4-43B1-BE53-1B579E8C6EF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B451061-F85B-40DB-92DA-1FD61C70C3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1F836F1-51D4-4090-8E0D-97877F03609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DE33292-50BA-4AED-A315-7A6ADB4B10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58A4B56A-28BF-494A-B9A0-7212483E835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A5EE248-87D5-4C83-A97D-C1754B546D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4" name="タイトル 3">
            <a:extLst>
              <a:ext uri="{FF2B5EF4-FFF2-40B4-BE49-F238E27FC236}">
                <a16:creationId xmlns:a16="http://schemas.microsoft.com/office/drawing/2014/main" id="{DF3DAFC2-7337-4EA6-8214-8D3CE9385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1822" y="962902"/>
            <a:ext cx="4087178" cy="2380828"/>
          </a:xfrm>
          <a:prstGeom prst="rect">
            <a:avLst/>
          </a:prstGeom>
        </p:spPr>
        <p:txBody>
          <a:bodyPr vert="horz" lIns="91440" tIns="45720" rIns="91440" bIns="0" rtlCol="0" anchor="b">
            <a:prstTxWarp prst="textPlain">
              <a:avLst/>
            </a:prstTxWarp>
            <a:norm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r>
              <a:rPr lang="ja-JP" altLang="en-US" sz="4800">
                <a:ln w="12700" cmpd="sng">
                  <a:solidFill>
                    <a:srgbClr val="002060"/>
                  </a:solidFill>
                  <a:prstDash val="solid"/>
                </a:ln>
              </a:rPr>
              <a:t>残念</a:t>
            </a:r>
            <a:r>
              <a:rPr lang="en-US" altLang="ja-JP" sz="4800">
                <a:ln w="12700" cmpd="sng">
                  <a:solidFill>
                    <a:srgbClr val="002060"/>
                  </a:solidFill>
                  <a:prstDash val="solid"/>
                </a:ln>
              </a:rPr>
              <a:t>…</a:t>
            </a:r>
            <a:r>
              <a:rPr kumimoji="1" lang="ja-JP" altLang="en-US" sz="4800">
                <a:ln w="12700" cmpd="sng">
                  <a:solidFill>
                    <a:srgbClr val="002060"/>
                  </a:solidFill>
                  <a:prstDash val="solid"/>
                </a:ln>
              </a:rPr>
              <a:t>　</a:t>
            </a:r>
            <a:endParaRPr lang="en-US" altLang="ja-JP" sz="4800">
              <a:ln w="12700" cmpd="sng">
                <a:solidFill>
                  <a:srgbClr val="002060"/>
                </a:solidFill>
                <a:prstDash val="solid"/>
              </a:ln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D73BF24-D1F3-4181-8C60-4EA9D4CED5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75829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7" name="図 6" descr="座る, テーブル, 女性, ホワイト が含まれている画像&#10;&#10;自動的に生成された説明">
            <a:extLst>
              <a:ext uri="{FF2B5EF4-FFF2-40B4-BE49-F238E27FC236}">
                <a16:creationId xmlns:a16="http://schemas.microsoft.com/office/drawing/2014/main" id="{13CD2149-7875-424C-8CB2-24D8F8BC43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8098" y="223148"/>
            <a:ext cx="4019056" cy="314491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A52E10F-3348-4997-8FD3-E6389D56214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4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D381074-0101-41BB-98A9-EE3DC457CB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テキスト ボックス 4">
            <a:hlinkClick r:id="rId6" action="ppaction://hlinksldjump"/>
            <a:extLst>
              <a:ext uri="{FF2B5EF4-FFF2-40B4-BE49-F238E27FC236}">
                <a16:creationId xmlns:a16="http://schemas.microsoft.com/office/drawing/2014/main" id="{46A486F2-5B8A-4499-B292-533E2BB8272F}"/>
              </a:ext>
            </a:extLst>
          </p:cNvPr>
          <p:cNvSpPr txBox="1"/>
          <p:nvPr/>
        </p:nvSpPr>
        <p:spPr>
          <a:xfrm>
            <a:off x="3251807" y="4926175"/>
            <a:ext cx="6458249" cy="1184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4800" dirty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</a:t>
            </a:r>
            <a:r>
              <a:rPr kumimoji="1" lang="ja-JP" altLang="en-US" sz="4800" dirty="0">
                <a:solidFill>
                  <a:srgbClr val="002060"/>
                </a:solidFill>
                <a:latin typeface="HG行書体" panose="03000609000000000000" pitchFamily="65" charset="-128"/>
                <a:ea typeface="HG行書体" panose="03000609000000000000" pitchFamily="65" charset="-128"/>
              </a:rPr>
              <a:t>あきらめる・・・</a:t>
            </a:r>
            <a:endParaRPr kumimoji="1" lang="ja-JP" altLang="en-US" sz="4800">
              <a:solidFill>
                <a:srgbClr val="002060"/>
              </a:solidFill>
              <a:latin typeface="HG行書体" panose="03000609000000000000" pitchFamily="65" charset="-128"/>
              <a:ea typeface="HG行書体" panose="03000609000000000000" pitchFamily="65" charset="-128"/>
            </a:endParaRPr>
          </a:p>
          <a:p>
            <a:pPr>
              <a:spcAft>
                <a:spcPts val="600"/>
              </a:spcAft>
            </a:pPr>
            <a:endParaRPr kumimoji="1" lang="ja-JP" altLang="en-US"/>
          </a:p>
        </p:txBody>
      </p:sp>
      <p:sp>
        <p:nvSpPr>
          <p:cNvPr id="6" name="テキスト ボックス 5">
            <a:hlinkClick r:id="rId7" action="ppaction://hlinksldjump"/>
            <a:extLst>
              <a:ext uri="{FF2B5EF4-FFF2-40B4-BE49-F238E27FC236}">
                <a16:creationId xmlns:a16="http://schemas.microsoft.com/office/drawing/2014/main" id="{5942820B-12D4-4173-B07B-BD6FBF9EA6FF}"/>
              </a:ext>
            </a:extLst>
          </p:cNvPr>
          <p:cNvSpPr txBox="1"/>
          <p:nvPr/>
        </p:nvSpPr>
        <p:spPr>
          <a:xfrm>
            <a:off x="3251807" y="3866575"/>
            <a:ext cx="6285819" cy="1123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ja-JP" altLang="en-US" sz="4400" dirty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▶もう一度チャレンジ！！</a:t>
            </a:r>
            <a:endParaRPr lang="en-US" altLang="ja-JP" sz="1600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hlinkClick r:id="" action="ppaction://noaction">
                <a:extLst>
                  <a:ext uri="{A12FA001-AC4F-418D-AE19-62706E023703}">
                    <ahyp:hlinkClr xmlns:ahyp="http://schemas.microsoft.com/office/drawing/2018/hyperlinkcolor" xmlns="" val="tx"/>
                  </a:ext>
                </a:extLst>
              </a:hlinkClick>
            </a:endParaRPr>
          </a:p>
          <a:p>
            <a:pPr>
              <a:spcAft>
                <a:spcPts val="600"/>
              </a:spcAft>
            </a:pPr>
            <a:endParaRPr kumimoji="1" lang="ja-JP" altLang="en-US" dirty="0"/>
          </a:p>
        </p:txBody>
      </p:sp>
      <p:pic>
        <p:nvPicPr>
          <p:cNvPr id="15" name="incorrect1">
            <a:hlinkClick r:id="" action="ppaction://media"/>
            <a:extLst>
              <a:ext uri="{FF2B5EF4-FFF2-40B4-BE49-F238E27FC236}">
                <a16:creationId xmlns:a16="http://schemas.microsoft.com/office/drawing/2014/main" id="{1DE87F1F-B385-4E18-87AA-7997F9C287E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009558" y="55552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3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5000">
              <a:schemeClr val="accent2">
                <a:lumMod val="0"/>
                <a:lumOff val="100000"/>
              </a:schemeClr>
            </a:gs>
            <a:gs pos="68000">
              <a:srgbClr val="FFFF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5B9CBB-1A6C-46EC-88C6-65E49F193F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9604" y="-96245"/>
            <a:ext cx="12324996" cy="1957283"/>
          </a:xfrm>
        </p:spPr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kumimoji="1" lang="ja-JP" altLang="en-US" sz="5400" b="1" dirty="0">
                <a:ln/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３．　ここは、どこでしょうか？</a:t>
            </a:r>
          </a:p>
        </p:txBody>
      </p:sp>
      <p:sp>
        <p:nvSpPr>
          <p:cNvPr id="6" name="正方形/長方形 5">
            <a:hlinkClick r:id="rId4" action="ppaction://hlinksldjump"/>
            <a:extLst>
              <a:ext uri="{FF2B5EF4-FFF2-40B4-BE49-F238E27FC236}">
                <a16:creationId xmlns:a16="http://schemas.microsoft.com/office/drawing/2014/main" id="{36EAB706-D068-466C-A812-242D65B04E7B}"/>
              </a:ext>
            </a:extLst>
          </p:cNvPr>
          <p:cNvSpPr/>
          <p:nvPr/>
        </p:nvSpPr>
        <p:spPr>
          <a:xfrm>
            <a:off x="6294774" y="2247920"/>
            <a:ext cx="5032148" cy="92333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①　はく物かん</a:t>
            </a:r>
          </a:p>
        </p:txBody>
      </p:sp>
      <p:sp>
        <p:nvSpPr>
          <p:cNvPr id="8" name="正方形/長方形 7">
            <a:hlinkClick r:id="rId4" action="ppaction://hlinksldjump"/>
            <a:extLst>
              <a:ext uri="{FF2B5EF4-FFF2-40B4-BE49-F238E27FC236}">
                <a16:creationId xmlns:a16="http://schemas.microsoft.com/office/drawing/2014/main" id="{A8CDD962-135D-4C29-B8A2-3EAF5EA8014D}"/>
              </a:ext>
            </a:extLst>
          </p:cNvPr>
          <p:cNvSpPr/>
          <p:nvPr/>
        </p:nvSpPr>
        <p:spPr>
          <a:xfrm>
            <a:off x="6294774" y="3627524"/>
            <a:ext cx="5724645" cy="92333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②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cap="none" spc="0" dirty="0" err="1">
                <a:ln/>
                <a:solidFill>
                  <a:schemeClr val="bg1"/>
                </a:solidFill>
                <a:effectLst/>
              </a:rPr>
              <a:t>ろう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人ホーム</a:t>
            </a:r>
          </a:p>
        </p:txBody>
      </p:sp>
      <p:sp>
        <p:nvSpPr>
          <p:cNvPr id="9" name="正方形/長方形 8">
            <a:hlinkClick r:id="rId5" action="ppaction://hlinksldjump"/>
            <a:extLst>
              <a:ext uri="{FF2B5EF4-FFF2-40B4-BE49-F238E27FC236}">
                <a16:creationId xmlns:a16="http://schemas.microsoft.com/office/drawing/2014/main" id="{D8341443-1C99-4356-8EB3-ABB6696BD71C}"/>
              </a:ext>
            </a:extLst>
          </p:cNvPr>
          <p:cNvSpPr/>
          <p:nvPr/>
        </p:nvSpPr>
        <p:spPr>
          <a:xfrm>
            <a:off x="6294774" y="4937736"/>
            <a:ext cx="4339651" cy="923330"/>
          </a:xfrm>
          <a:prstGeom prst="rect">
            <a:avLst/>
          </a:prstGeom>
          <a:solidFill>
            <a:srgbClr val="008000"/>
          </a:solidFill>
          <a:ln>
            <a:solidFill>
              <a:srgbClr val="00B05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ja-JP" altLang="en-US" sz="5400" b="1" dirty="0">
                <a:ln/>
                <a:solidFill>
                  <a:schemeClr val="bg1"/>
                </a:solidFill>
              </a:rPr>
              <a:t>③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　</a:t>
            </a:r>
            <a:r>
              <a:rPr lang="ja-JP" altLang="en-US" sz="5400" b="1" cap="none" spc="0" dirty="0" err="1">
                <a:ln/>
                <a:solidFill>
                  <a:schemeClr val="bg1"/>
                </a:solidFill>
                <a:effectLst/>
              </a:rPr>
              <a:t>びょう</a:t>
            </a:r>
            <a:r>
              <a:rPr lang="ja-JP" altLang="en-US" sz="5400" b="1" cap="none" spc="0" dirty="0">
                <a:ln/>
                <a:solidFill>
                  <a:schemeClr val="bg1"/>
                </a:solidFill>
                <a:effectLst/>
              </a:rPr>
              <a:t>院</a:t>
            </a:r>
          </a:p>
        </p:txBody>
      </p:sp>
      <p:pic>
        <p:nvPicPr>
          <p:cNvPr id="6148" name="Picture 4" descr="地図記号：病院">
            <a:hlinkClick r:id="rId6"/>
            <a:extLst>
              <a:ext uri="{FF2B5EF4-FFF2-40B4-BE49-F238E27FC236}">
                <a16:creationId xmlns:a16="http://schemas.microsoft.com/office/drawing/2014/main" id="{FB259AFC-26AB-4F85-BB43-10D04698A4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073" y="2902591"/>
            <a:ext cx="19431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Quiz-Question01-1">
            <a:hlinkClick r:id="" action="ppaction://media"/>
            <a:extLst>
              <a:ext uri="{FF2B5EF4-FFF2-40B4-BE49-F238E27FC236}">
                <a16:creationId xmlns:a16="http://schemas.microsoft.com/office/drawing/2014/main" id="{B02FEE93-6B78-4B4B-A3A6-ADBE8327091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263794" y="5276383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88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55000">
              <a:schemeClr val="accent4">
                <a:lumMod val="0"/>
                <a:lumOff val="100000"/>
              </a:schemeClr>
            </a:gs>
            <a:gs pos="92000">
              <a:srgbClr val="FF000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9D4B2F-9138-4AEA-9709-9824086D0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839" y="2451160"/>
            <a:ext cx="9520158" cy="3450613"/>
          </a:xfrm>
        </p:spPr>
        <p:txBody>
          <a:bodyPr>
            <a:normAutofit/>
          </a:bodyPr>
          <a:lstStyle/>
          <a:p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答え：</a:t>
            </a:r>
            <a:r>
              <a:rPr kumimoji="1" lang="ja-JP" altLang="en-US" sz="4800" dirty="0" err="1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びょう</a:t>
            </a:r>
            <a:r>
              <a:rPr kumimoji="1" lang="ja-JP" altLang="en-US" sz="4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院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8CCDCB4-6655-4555-B7B4-BFCB7A9361C4}"/>
              </a:ext>
            </a:extLst>
          </p:cNvPr>
          <p:cNvSpPr/>
          <p:nvPr/>
        </p:nvSpPr>
        <p:spPr>
          <a:xfrm>
            <a:off x="3810000" y="54271"/>
            <a:ext cx="6670886" cy="197218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perspectiveRelaxedModerately"/>
              <a:lightRig rig="threePt" dir="t"/>
            </a:scene3d>
            <a:sp3d extrusionH="57150">
              <a:bevelT w="57150" h="38100" prst="hardEdge"/>
            </a:sp3d>
          </a:bodyPr>
          <a:lstStyle/>
          <a:p>
            <a:pPr algn="ctr"/>
            <a:r>
              <a:rPr kumimoji="1" lang="ja-JP" altLang="en-US" sz="5400" b="1" dirty="0">
                <a:ln w="12700" cmpd="sng">
                  <a:solidFill>
                    <a:schemeClr val="accent4">
                      <a:alpha val="99000"/>
                    </a:schemeClr>
                  </a:solidFill>
                  <a:prstDash val="solid"/>
                </a:ln>
                <a:gradFill>
                  <a:gsLst>
                    <a:gs pos="100000">
                      <a:srgbClr val="FF0000">
                        <a:lumMod val="94000"/>
                        <a:lumOff val="6000"/>
                      </a:srgbClr>
                    </a:gs>
                    <a:gs pos="60000">
                      <a:srgbClr val="FF0000"/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>
                  <a:glow rad="393700">
                    <a:schemeClr val="accent4">
                      <a:satMod val="175000"/>
                      <a:alpha val="42000"/>
                    </a:schemeClr>
                  </a:glow>
                  <a:reflection blurRad="6350" stA="98000" endPos="85000" dist="29997" dir="5400000" sy="-100000" algn="bl" rotWithShape="0"/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正解！！　</a:t>
            </a:r>
            <a:endParaRPr lang="ja-JP" altLang="en-US" sz="5400" b="1" dirty="0">
              <a:ln w="12700" cmpd="sng">
                <a:solidFill>
                  <a:schemeClr val="accent4">
                    <a:alpha val="99000"/>
                  </a:schemeClr>
                </a:solidFill>
                <a:prstDash val="solid"/>
              </a:ln>
              <a:gradFill>
                <a:gsLst>
                  <a:gs pos="100000">
                    <a:srgbClr val="FF0000">
                      <a:lumMod val="94000"/>
                      <a:lumOff val="6000"/>
                    </a:srgbClr>
                  </a:gs>
                  <a:gs pos="60000">
                    <a:srgbClr val="FF0000"/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>
                <a:glow rad="393700">
                  <a:schemeClr val="accent4">
                    <a:satMod val="175000"/>
                    <a:alpha val="42000"/>
                  </a:schemeClr>
                </a:glow>
                <a:reflection blurRad="6350" stA="98000" endPos="85000" dist="29997" dir="5400000" sy="-100000" algn="bl" rotWithShape="0"/>
              </a:effectLst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13C3AFA-C35E-4718-820F-60862B25B42A}"/>
              </a:ext>
            </a:extLst>
          </p:cNvPr>
          <p:cNvSpPr txBox="1"/>
          <p:nvPr/>
        </p:nvSpPr>
        <p:spPr>
          <a:xfrm>
            <a:off x="1466549" y="3429000"/>
            <a:ext cx="2220686" cy="208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  <p:pic>
        <p:nvPicPr>
          <p:cNvPr id="7" name="Picture 4" descr="地図記号：病院">
            <a:hlinkClick r:id="rId4"/>
            <a:extLst>
              <a:ext uri="{FF2B5EF4-FFF2-40B4-BE49-F238E27FC236}">
                <a16:creationId xmlns:a16="http://schemas.microsoft.com/office/drawing/2014/main" id="{F177DD7D-D338-4709-AD5A-4DEA4E195E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874" y="3499805"/>
            <a:ext cx="19431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病院概要 ｜ 病院概要 ｜ 鳥取赤十字病院公式ホームページ">
            <a:hlinkClick r:id="rId6"/>
            <a:extLst>
              <a:ext uri="{FF2B5EF4-FFF2-40B4-BE49-F238E27FC236}">
                <a16:creationId xmlns:a16="http://schemas.microsoft.com/office/drawing/2014/main" id="{54B87F3B-08A3-461A-8D6D-06BDA672F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6299" y="2970005"/>
            <a:ext cx="6491633" cy="3723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hlinkClick r:id="rId8" action="ppaction://hlinksldjump"/>
            <a:extLst>
              <a:ext uri="{FF2B5EF4-FFF2-40B4-BE49-F238E27FC236}">
                <a16:creationId xmlns:a16="http://schemas.microsoft.com/office/drawing/2014/main" id="{702AB76F-0276-43A5-AEF8-27C2DEB705C5}"/>
              </a:ext>
            </a:extLst>
          </p:cNvPr>
          <p:cNvSpPr txBox="1"/>
          <p:nvPr/>
        </p:nvSpPr>
        <p:spPr>
          <a:xfrm>
            <a:off x="970202" y="6034288"/>
            <a:ext cx="3213380" cy="76944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4400" dirty="0"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次の問題へ</a:t>
            </a:r>
          </a:p>
        </p:txBody>
      </p:sp>
      <p:pic>
        <p:nvPicPr>
          <p:cNvPr id="13" name="correct2">
            <a:hlinkClick r:id="" action="ppaction://media"/>
            <a:extLst>
              <a:ext uri="{FF2B5EF4-FFF2-40B4-BE49-F238E27FC236}">
                <a16:creationId xmlns:a16="http://schemas.microsoft.com/office/drawing/2014/main" id="{60FBBEF1-85D3-4066-B13E-F813BA4E67C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10918561" y="43076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757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ギャラリー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294</Words>
  <Application>Microsoft Office PowerPoint</Application>
  <PresentationFormat>ワイド画面</PresentationFormat>
  <Paragraphs>106</Paragraphs>
  <Slides>32</Slides>
  <Notes>0</Notes>
  <HiddenSlides>0</HiddenSlides>
  <MMClips>34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32</vt:i4>
      </vt:variant>
    </vt:vector>
  </HeadingPairs>
  <TitlesOfParts>
    <vt:vector size="40" baseType="lpstr">
      <vt:lpstr>HGP創英角ｺﾞｼｯｸUB</vt:lpstr>
      <vt:lpstr>HGP創英角ﾎﾟｯﾌﾟ体</vt:lpstr>
      <vt:lpstr>HG行書体</vt:lpstr>
      <vt:lpstr>游ゴシック</vt:lpstr>
      <vt:lpstr>游ゴシック Light</vt:lpstr>
      <vt:lpstr>Arial</vt:lpstr>
      <vt:lpstr>Palatino Linotype</vt:lpstr>
      <vt:lpstr>ギャラリー</vt:lpstr>
      <vt:lpstr>地図記号 クイズ</vt:lpstr>
      <vt:lpstr>１．　ここは、どこでしょうか？</vt:lpstr>
      <vt:lpstr>PowerPoint プレゼンテーション</vt:lpstr>
      <vt:lpstr>残念…　</vt:lpstr>
      <vt:lpstr>２．　ここは、どこでしょうか？</vt:lpstr>
      <vt:lpstr>PowerPoint プレゼンテーション</vt:lpstr>
      <vt:lpstr>残念…　</vt:lpstr>
      <vt:lpstr>３．　ここは、どこでしょうか？</vt:lpstr>
      <vt:lpstr>PowerPoint プレゼンテーション</vt:lpstr>
      <vt:lpstr>残念…　</vt:lpstr>
      <vt:lpstr>４．　ここは、どこでしょうか？</vt:lpstr>
      <vt:lpstr>PowerPoint プレゼンテーション</vt:lpstr>
      <vt:lpstr>残念…　</vt:lpstr>
      <vt:lpstr>５．　ここは、どこでしょうか？</vt:lpstr>
      <vt:lpstr>PowerPoint プレゼンテーション</vt:lpstr>
      <vt:lpstr>残念…　</vt:lpstr>
      <vt:lpstr>６．　ここは、どこでしょうか？</vt:lpstr>
      <vt:lpstr>PowerPoint プレゼンテーション</vt:lpstr>
      <vt:lpstr>残念…　</vt:lpstr>
      <vt:lpstr>７．　ここは、どこでしょうか？</vt:lpstr>
      <vt:lpstr>PowerPoint プレゼンテーション</vt:lpstr>
      <vt:lpstr>残念…　</vt:lpstr>
      <vt:lpstr>８．　交番は、どれでしょうか？</vt:lpstr>
      <vt:lpstr>PowerPoint プレゼンテーション</vt:lpstr>
      <vt:lpstr>残念…　</vt:lpstr>
      <vt:lpstr>９．　寺は、どれでしょうか？</vt:lpstr>
      <vt:lpstr>PowerPoint プレゼンテーション</vt:lpstr>
      <vt:lpstr>残念…　</vt:lpstr>
      <vt:lpstr>１０．　市役所は、どれでしょうか？</vt:lpstr>
      <vt:lpstr>PowerPoint プレゼンテーション</vt:lpstr>
      <vt:lpstr>残念…　</vt:lpstr>
      <vt:lpstr>よくがんばりました！！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地図記号 クイズ</dc:title>
  <dc:creator>Owner</dc:creator>
  <cp:lastModifiedBy>吉川 裕一</cp:lastModifiedBy>
  <cp:revision>29</cp:revision>
  <dcterms:created xsi:type="dcterms:W3CDTF">2020-04-28T08:57:05Z</dcterms:created>
  <dcterms:modified xsi:type="dcterms:W3CDTF">2020-05-08T00:03:24Z</dcterms:modified>
</cp:coreProperties>
</file>