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91" r:id="rId8"/>
    <p:sldId id="266" r:id="rId9"/>
    <p:sldId id="267" r:id="rId10"/>
    <p:sldId id="292" r:id="rId11"/>
    <p:sldId id="269" r:id="rId12"/>
    <p:sldId id="270" r:id="rId13"/>
    <p:sldId id="293" r:id="rId14"/>
    <p:sldId id="272" r:id="rId15"/>
    <p:sldId id="273" r:id="rId16"/>
    <p:sldId id="294" r:id="rId17"/>
    <p:sldId id="275" r:id="rId18"/>
    <p:sldId id="279" r:id="rId19"/>
    <p:sldId id="295" r:id="rId20"/>
    <p:sldId id="278" r:id="rId21"/>
    <p:sldId id="282" r:id="rId22"/>
    <p:sldId id="296" r:id="rId23"/>
    <p:sldId id="281" r:id="rId24"/>
    <p:sldId id="276" r:id="rId25"/>
    <p:sldId id="297" r:id="rId26"/>
    <p:sldId id="284" r:id="rId27"/>
    <p:sldId id="285" r:id="rId28"/>
    <p:sldId id="298" r:id="rId29"/>
    <p:sldId id="287" r:id="rId30"/>
    <p:sldId id="288" r:id="rId31"/>
    <p:sldId id="299" r:id="rId32"/>
    <p:sldId id="303" r:id="rId33"/>
    <p:sldId id="301" r:id="rId34"/>
    <p:sldId id="302" r:id="rId35"/>
    <p:sldId id="290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" initials="O" lastIdx="3" clrIdx="0">
    <p:extLst>
      <p:ext uri="{19B8F6BF-5375-455C-9EA6-DF929625EA0E}">
        <p15:presenceInfo xmlns:p15="http://schemas.microsoft.com/office/powerpoint/2012/main" userId="Ow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CC"/>
    <a:srgbClr val="00CCFF"/>
    <a:srgbClr val="D16BAF"/>
    <a:srgbClr val="008000"/>
    <a:srgbClr val="FF5050"/>
    <a:srgbClr val="7854FA"/>
    <a:srgbClr val="FF3300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193494-ED70-42FC-8A2E-A1A7D4918987}" type="doc">
      <dgm:prSet loTypeId="urn:microsoft.com/office/officeart/2005/8/layout/vList2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CF70EEA4-75CF-4FB6-94D8-56D1730ED1EA}">
      <dgm:prSet custT="1"/>
      <dgm:spPr/>
      <dgm:t>
        <a:bodyPr/>
        <a:lstStyle/>
        <a:p>
          <a:pPr rtl="0"/>
          <a:r>
            <a:rPr kumimoji="1" lang="ja-JP" sz="3200" b="0" i="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>地図記号</a:t>
          </a:r>
          <a:r>
            <a:rPr kumimoji="1" lang="en-US" sz="3200" b="0" i="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/>
          </a:r>
          <a:br>
            <a:rPr kumimoji="1" lang="en-US" sz="3200" b="0" i="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</a:br>
          <a:r>
            <a:rPr kumimoji="1" lang="ja-JP" sz="3200" b="0" i="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>クイズ</a:t>
          </a:r>
          <a:r>
            <a:rPr kumimoji="1" lang="en-US" sz="3200" b="0" i="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/>
          </a:r>
          <a:br>
            <a:rPr kumimoji="1" lang="en-US" sz="3200" b="0" i="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</a:br>
          <a:r>
            <a:rPr kumimoji="1" lang="ja-JP" sz="3200" b="0" i="0" dirty="0"/>
            <a:t>高難易度</a:t>
          </a:r>
          <a:r>
            <a:rPr kumimoji="1" lang="en-US" sz="3200" b="0" i="0" dirty="0"/>
            <a:t>VERSION</a:t>
          </a:r>
          <a:endParaRPr lang="ja-JP" sz="3200" dirty="0"/>
        </a:p>
      </dgm:t>
    </dgm:pt>
    <dgm:pt modelId="{077CF016-AA32-4FDC-9D72-3E149B29D3EB}" type="parTrans" cxnId="{D3E674DF-EDAD-4D5F-914C-E71D43D7E9FD}">
      <dgm:prSet/>
      <dgm:spPr/>
      <dgm:t>
        <a:bodyPr/>
        <a:lstStyle/>
        <a:p>
          <a:endParaRPr kumimoji="1" lang="ja-JP" altLang="en-US"/>
        </a:p>
      </dgm:t>
    </dgm:pt>
    <dgm:pt modelId="{6C421FAC-95F9-4B3E-BB36-08A77FA9292C}" type="sibTrans" cxnId="{D3E674DF-EDAD-4D5F-914C-E71D43D7E9FD}">
      <dgm:prSet/>
      <dgm:spPr/>
      <dgm:t>
        <a:bodyPr/>
        <a:lstStyle/>
        <a:p>
          <a:endParaRPr kumimoji="1" lang="ja-JP" altLang="en-US"/>
        </a:p>
      </dgm:t>
    </dgm:pt>
    <dgm:pt modelId="{6BA4AC76-F0D5-49CD-91EF-141E794C8631}" type="pres">
      <dgm:prSet presAssocID="{F8193494-ED70-42FC-8A2E-A1A7D49189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5C7F767-EE9C-4665-A1CD-40E7E26B17B5}" type="pres">
      <dgm:prSet presAssocID="{CF70EEA4-75CF-4FB6-94D8-56D1730ED1EA}" presName="parentText" presStyleLbl="node1" presStyleIdx="0" presStyleCnt="1" custScaleX="66831" custScaleY="104172" custLinFactNeighborX="5001" custLinFactNeighborY="-2715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77994DD-D491-477B-B632-8DEB620CD252}" type="presOf" srcId="{F8193494-ED70-42FC-8A2E-A1A7D4918987}" destId="{6BA4AC76-F0D5-49CD-91EF-141E794C8631}" srcOrd="0" destOrd="0" presId="urn:microsoft.com/office/officeart/2005/8/layout/vList2"/>
    <dgm:cxn modelId="{D3E674DF-EDAD-4D5F-914C-E71D43D7E9FD}" srcId="{F8193494-ED70-42FC-8A2E-A1A7D4918987}" destId="{CF70EEA4-75CF-4FB6-94D8-56D1730ED1EA}" srcOrd="0" destOrd="0" parTransId="{077CF016-AA32-4FDC-9D72-3E149B29D3EB}" sibTransId="{6C421FAC-95F9-4B3E-BB36-08A77FA9292C}"/>
    <dgm:cxn modelId="{A62DC438-95E4-4A3D-8F04-B2597C4E63AB}" type="presOf" srcId="{CF70EEA4-75CF-4FB6-94D8-56D1730ED1EA}" destId="{A5C7F767-EE9C-4665-A1CD-40E7E26B17B5}" srcOrd="0" destOrd="0" presId="urn:microsoft.com/office/officeart/2005/8/layout/vList2"/>
    <dgm:cxn modelId="{19C2C81D-1E81-4870-8ABE-D86CB0A47DD0}" type="presParOf" srcId="{6BA4AC76-F0D5-49CD-91EF-141E794C8631}" destId="{A5C7F767-EE9C-4665-A1CD-40E7E26B17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7F767-EE9C-4665-A1CD-40E7E26B17B5}">
      <dsp:nvSpPr>
        <dsp:cNvPr id="0" name=""/>
        <dsp:cNvSpPr/>
      </dsp:nvSpPr>
      <dsp:spPr>
        <a:xfrm>
          <a:off x="1343594" y="245261"/>
          <a:ext cx="4159910" cy="209940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dk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b="0" i="0" kern="12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>地図記号</a:t>
          </a:r>
          <a:r>
            <a:rPr kumimoji="1" lang="en-US" sz="3200" b="0" i="0" kern="12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/>
          </a:r>
          <a:br>
            <a:rPr kumimoji="1" lang="en-US" sz="3200" b="0" i="0" kern="12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</a:br>
          <a:r>
            <a:rPr kumimoji="1" lang="ja-JP" sz="3200" b="0" i="0" kern="12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>クイズ</a:t>
          </a:r>
          <a:r>
            <a:rPr kumimoji="1" lang="en-US" sz="3200" b="0" i="0" kern="12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  <a:t/>
          </a:r>
          <a:br>
            <a:rPr kumimoji="1" lang="en-US" sz="3200" b="0" i="0" kern="12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rPr>
          </a:br>
          <a:r>
            <a:rPr kumimoji="1" lang="ja-JP" sz="3200" b="0" i="0" kern="1200" dirty="0"/>
            <a:t>高難易度</a:t>
          </a:r>
          <a:r>
            <a:rPr kumimoji="1" lang="en-US" sz="3200" b="0" i="0" kern="1200" dirty="0"/>
            <a:t>VERSION</a:t>
          </a:r>
          <a:endParaRPr lang="ja-JP" sz="3200" kern="1200" dirty="0"/>
        </a:p>
      </dsp:txBody>
      <dsp:txXfrm>
        <a:off x="1446078" y="347745"/>
        <a:ext cx="3954942" cy="1894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5/11/2020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diagramColors" Target="../diagrams/colors1.xml"/><Relationship Id="rId12" Type="http://schemas.openxmlformats.org/officeDocument/2006/relationships/slide" Target="slide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.jpg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gif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hyperlink" Target="https://www.google.co.jp/url?sa=i&amp;url=https%3A%2F%2Fpolar-stars.com%2F%3Ftag%3Dmap-symbol%26paged%3D14&amp;psig=AOvVaw2DKEqTOAtc48LVvcgS01PI&amp;ust=1588393959619000&amp;source=images&amp;cd=vfe&amp;ved=0CAIQjRxqFwoTCLDR7eDqkekCFQAAAAAdAAAAABAD" TargetMode="External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url?sa=i&amp;url=https%3A%2F%2Fpolar-stars.com%2F%3Ftag%3Dmap-symbol%26paged%3D14&amp;psig=AOvVaw2DKEqTOAtc48LVvcgS01PI&amp;ust=1588393959619000&amp;source=images&amp;cd=vfe&amp;ved=0CAIQjRxqFwoTCLDR7eDqkekCFQAAAAAdAAAAABAD" TargetMode="Externa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3.jpg"/><Relationship Id="rId5" Type="http://schemas.openxmlformats.org/officeDocument/2006/relationships/image" Target="../media/image4.png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hyperlink" Target="https://ja.wikipedia.org/wiki/%E3%83%95%E3%82%A1%E3%82%A4%E3%83%AB:Japanese_Map_symbol_(Castle).svg" TargetMode="Externa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.jp/url?sa=i&amp;url=https%3A%2F%2Fwww.ac-illust.com%2Fmain%2Fsearch_result.php%3Fword%3D%25E5%259F%258E%25E8%25B7%25A1&amp;psig=AOvVaw1uOPo6FGsKSpVCIiWfbBqy&amp;ust=1588394028262000&amp;source=images&amp;cd=vfe&amp;ved=0CAIQjRxqFwoTCJCS4oPrkekCFQAAAAAdAAAAABAD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s://ja.wikipedia.org/wiki/%E3%83%95%E3%82%A1%E3%82%A4%E3%83%AB:Japanese_Map_symbol_(Castle).svg" TargetMode="External"/><Relationship Id="rId5" Type="http://schemas.openxmlformats.org/officeDocument/2006/relationships/image" Target="../media/image4.png"/><Relationship Id="rId4" Type="http://schemas.openxmlformats.org/officeDocument/2006/relationships/slide" Target="slide17.xml"/><Relationship Id="rId9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14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hyperlink" Target="https://ja.wikipedia.org/wiki/%E3%83%95%E3%82%A1%E3%82%A4%E3%83%AB:Japanese_Map_symbol_(Historical_site-Place_of_scenic_beauty-Natural_monument-Protected_animal_plant).svg" TargetMode="External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.jp/url?sa=i&amp;url=https%3A%2F%2Fwww.photo-ac.com%2Fmain%2Fsearch%3Fq%3D%25E7%2589%25B9%25E5%2588%25A5%25E5%2590%258D%25E5%258B%259D%26srt%3Ddlrank&amp;psig=AOvVaw0lx7HCrzkzSOnv6gxmt9YV&amp;ust=1588394140497000&amp;source=images&amp;cd=vfe&amp;ved=0CAIQjRxqFwoTCJiWorjrkekCFQAAAAAdAAAAABAD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s://ja.wikipedia.org/wiki/%E3%83%95%E3%82%A1%E3%82%A4%E3%83%AB:Japanese_Map_symbol_(Historical_site-Place_of_scenic_beauty-Natural_monument-Protected_animal_plant).svg" TargetMode="External"/><Relationship Id="rId5" Type="http://schemas.openxmlformats.org/officeDocument/2006/relationships/image" Target="../media/image4.png"/><Relationship Id="rId4" Type="http://schemas.openxmlformats.org/officeDocument/2006/relationships/slide" Target="slide20.xml"/><Relationship Id="rId9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1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ord.yahoo.co.jp/o/image/RV=1/RE=1588393393/RH=b3JkLnlhaG9vLmNvLmpw/RB=/RU=aHR0cHM6Ly91ay5tLndpa2lwZWRpYS5vcmcvd2lraS8lRDAlQTQlRDAlQjAlRDAlQjklRDAlQkI6SmFwYW5lc2VfTWFwX3N5bWJvbF8oTGlnaHRob3VzZSkuc3Zn/RS=%5EADBE8X6SjW6Mxz6v06kUo1o3zVRr0Y-;_ylt=A2RCA9kwpKtekgMAqwiU3uV7" TargetMode="Externa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ja.wikipedia.org/wiki/%E3%83%95%E3%82%A1%E3%82%A4%E3%83%AB:Japanese_Map_symbol_(Oil_or_Gas_well).svg" TargetMode="Externa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ja.wikipedia.org/wiki/%E3%83%95%E3%82%A1%E3%82%A4%E3%83%AB:Japanese_Map_symbol_(Oil_or_Gas_well).svg" TargetMode="Externa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0.jpg"/><Relationship Id="rId5" Type="http://schemas.openxmlformats.org/officeDocument/2006/relationships/image" Target="../media/image4.png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0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2.jp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21.png"/><Relationship Id="rId11" Type="http://schemas.openxmlformats.org/officeDocument/2006/relationships/image" Target="../media/image24.jpeg"/><Relationship Id="rId5" Type="http://schemas.openxmlformats.org/officeDocument/2006/relationships/slide" Target="slide24.xml"/><Relationship Id="rId10" Type="http://schemas.openxmlformats.org/officeDocument/2006/relationships/image" Target="../media/image23.jpeg"/><Relationship Id="rId4" Type="http://schemas.openxmlformats.org/officeDocument/2006/relationships/slide" Target="slide25.xml"/><Relationship Id="rId9" Type="http://schemas.openxmlformats.org/officeDocument/2006/relationships/hyperlink" Target="https://www.chizu-seisaku.com/kigou/s-sasachi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jpe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2.jpg"/><Relationship Id="rId5" Type="http://schemas.openxmlformats.org/officeDocument/2006/relationships/image" Target="../media/image4.png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3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13" Type="http://schemas.openxmlformats.org/officeDocument/2006/relationships/image" Target="../media/image28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7.xml"/><Relationship Id="rId12" Type="http://schemas.openxmlformats.org/officeDocument/2006/relationships/image" Target="../media/image23.jpe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25.jpeg"/><Relationship Id="rId11" Type="http://schemas.openxmlformats.org/officeDocument/2006/relationships/hyperlink" Target="https://www.chizu-seisaku.com/kigou/s-sasachi/" TargetMode="External"/><Relationship Id="rId5" Type="http://schemas.openxmlformats.org/officeDocument/2006/relationships/hyperlink" Target="https://www.gsi.go.jp/KIDS/map-sign-tizukigou-h05-01-18jiin.htm" TargetMode="External"/><Relationship Id="rId10" Type="http://schemas.openxmlformats.org/officeDocument/2006/relationships/image" Target="../media/image27.jpg"/><Relationship Id="rId4" Type="http://schemas.openxmlformats.org/officeDocument/2006/relationships/slide" Target="slide28.xml"/><Relationship Id="rId9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jp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6.jpg"/><Relationship Id="rId5" Type="http://schemas.openxmlformats.org/officeDocument/2006/relationships/image" Target="../media/image4.png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6.xml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jpe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30.jpeg"/><Relationship Id="rId5" Type="http://schemas.openxmlformats.org/officeDocument/2006/relationships/slide" Target="slide30.xml"/><Relationship Id="rId10" Type="http://schemas.openxmlformats.org/officeDocument/2006/relationships/image" Target="../media/image4.png"/><Relationship Id="rId4" Type="http://schemas.openxmlformats.org/officeDocument/2006/relationships/slide" Target="slide31.xml"/><Relationship Id="rId9" Type="http://schemas.openxmlformats.org/officeDocument/2006/relationships/image" Target="../media/image3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s://ord.yahoo.co.jp/o/image/RV=1/RE=1588393393/RH=b3JkLnlhaG9vLmNvLmpw/RB=/RU=aHR0cHM6Ly91ay5tLndpa2lwZWRpYS5vcmcvd2lraS8lRDAlQTQlRDAlQjAlRDAlQjklRDAlQkI6SmFwYW5lc2VfTWFwX3N5bWJvbF8oTGlnaHRob3VzZSkuc3Zn/RS=%5EADBE8X6SjW6Mxz6v06kUo1o3zVRr0Y-;_ylt=A2RCA9kwpKtekgMAqwiU3uV7" TargetMode="External"/><Relationship Id="rId5" Type="http://schemas.openxmlformats.org/officeDocument/2006/relationships/image" Target="../media/image4.png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3.jp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2.jpg"/><Relationship Id="rId5" Type="http://schemas.openxmlformats.org/officeDocument/2006/relationships/image" Target="../media/image4.png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29.xml"/><Relationship Id="rId4" Type="http://schemas.openxmlformats.org/officeDocument/2006/relationships/slide" Target="slide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asahi.com/articles/photo/AS20190315004231.html" TargetMode="Externa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4.png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jpe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hyperlink" Target="https://www.asahi.com/articles/photo/AS20190315003897.html" TargetMode="External"/><Relationship Id="rId5" Type="http://schemas.openxmlformats.org/officeDocument/2006/relationships/image" Target="../media/image4.png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jp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2.xml"/><Relationship Id="rId5" Type="http://schemas.openxmlformats.org/officeDocument/2006/relationships/slide" Target="slide32.xml"/><Relationship Id="rId4" Type="http://schemas.openxmlformats.org/officeDocument/2006/relationships/slide" Target="slid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4.png"/><Relationship Id="rId5" Type="http://schemas.openxmlformats.org/officeDocument/2006/relationships/image" Target="../media/image36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8.jpg"/><Relationship Id="rId5" Type="http://schemas.openxmlformats.org/officeDocument/2006/relationships/image" Target="../media/image4.pn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slide" Target="slide1.xml"/><Relationship Id="rId5" Type="http://schemas.openxmlformats.org/officeDocument/2006/relationships/image" Target="../media/image9.jp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4.png"/><Relationship Id="rId5" Type="http://schemas.openxmlformats.org/officeDocument/2006/relationships/slide" Target="slide9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hyperlink" Target="https://www.google.co.jp/url?sa=i&amp;url=https%3A%2F%2Fwww.photo-ac.com%2Fmain%2Fsearch%3Fq%3D%25E7%2599%25BA%25E9%259B%25BB%25E6%2589%2580%26srt%3Ddlrank&amp;psig=AOvVaw2kDeG1K63DtGX4fZMeDM-N&amp;ust=1588393727417000&amp;source=images&amp;cd=vfe&amp;ved=0CAIQjRxqGAoTCKiF2_vpkekCFQAAAAAdAAAAABC5AQ" TargetMode="External"/><Relationship Id="rId5" Type="http://schemas.openxmlformats.org/officeDocument/2006/relationships/image" Target="../media/image4.png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2000">
              <a:schemeClr val="bg2">
                <a:tint val="94000"/>
                <a:satMod val="80000"/>
                <a:lumMod val="106000"/>
              </a:schemeClr>
            </a:gs>
            <a:gs pos="99000">
              <a:srgbClr val="000000"/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556001108"/>
              </p:ext>
            </p:extLst>
          </p:nvPr>
        </p:nvGraphicFramePr>
        <p:xfrm>
          <a:off x="288819" y="564173"/>
          <a:ext cx="6224522" cy="269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図 16" descr="草, 建物, カラフル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C16E7CCC-F1B6-4752-BA8D-82F8950706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8890" y="398266"/>
            <a:ext cx="5886226" cy="416156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10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4B75CCE3-0489-48D2-9125-2968D5BBF4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27560" y="3913126"/>
            <a:ext cx="2870542" cy="1506204"/>
          </a:xfrm>
          <a:prstGeom prst="rect">
            <a:avLst/>
          </a:prstGeom>
        </p:spPr>
      </p:pic>
      <p:sp>
        <p:nvSpPr>
          <p:cNvPr id="57" name="コンテンツ プレースホルダー 2">
            <a:hlinkClick r:id="rId12" action="ppaction://hlinksldjump"/>
            <a:extLst>
              <a:ext uri="{FF2B5EF4-FFF2-40B4-BE49-F238E27FC236}">
                <a16:creationId xmlns:a16="http://schemas.microsoft.com/office/drawing/2014/main" id="{520C4C30-30FD-42A3-9F0C-E42067931ECC}"/>
              </a:ext>
            </a:extLst>
          </p:cNvPr>
          <p:cNvSpPr txBox="1">
            <a:spLocks/>
          </p:cNvSpPr>
          <p:nvPr/>
        </p:nvSpPr>
        <p:spPr>
          <a:xfrm>
            <a:off x="4352893" y="6141705"/>
            <a:ext cx="3145187" cy="698500"/>
          </a:xfrm>
          <a:prstGeom prst="rect">
            <a:avLst/>
          </a:prstGeom>
          <a:ln w="111125" cmpd="tri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400" dirty="0"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▶スタート！</a:t>
            </a:r>
            <a:endParaRPr lang="en-US" altLang="ja-JP" sz="1000" dirty="0"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08CCF172-4FC5-42B2-91A4-0E0FCB696EBB}"/>
              </a:ext>
            </a:extLst>
          </p:cNvPr>
          <p:cNvSpPr/>
          <p:nvPr/>
        </p:nvSpPr>
        <p:spPr>
          <a:xfrm>
            <a:off x="103623" y="4113910"/>
            <a:ext cx="2173150" cy="1353959"/>
          </a:xfrm>
          <a:prstGeom prst="wedgeRoundRectCallout">
            <a:avLst>
              <a:gd name="adj1" fmla="val 69608"/>
              <a:gd name="adj2" fmla="val -22344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数字をおしてね！</a:t>
            </a:r>
          </a:p>
        </p:txBody>
      </p:sp>
      <p:pic>
        <p:nvPicPr>
          <p:cNvPr id="2" name="loop(1)">
            <a:hlinkClick r:id="" action="ppaction://media"/>
            <a:extLst>
              <a:ext uri="{FF2B5EF4-FFF2-40B4-BE49-F238E27FC236}">
                <a16:creationId xmlns:a16="http://schemas.microsoft.com/office/drawing/2014/main" id="{24F359FC-B8EA-4CDA-BD9E-00AAA320CC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7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E55ACB72-74A9-4235-9E97-9CAE0227C2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11219" y="610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D16BAF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４．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71483" y="2292061"/>
            <a:ext cx="3647152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図書館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71483" y="3627648"/>
            <a:ext cx="3647152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自衛隊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71483" y="4995082"/>
            <a:ext cx="3647152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博物館</a:t>
            </a:r>
          </a:p>
        </p:txBody>
      </p:sp>
      <p:pic>
        <p:nvPicPr>
          <p:cNvPr id="11" name="Picture 2" descr="地図記号 » Polar Star » ページ 14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197" y="2753726"/>
            <a:ext cx="1685925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thinking (1)">
            <a:hlinkClick r:id="" action="ppaction://media"/>
            <a:extLst>
              <a:ext uri="{FF2B5EF4-FFF2-40B4-BE49-F238E27FC236}">
                <a16:creationId xmlns:a16="http://schemas.microsoft.com/office/drawing/2014/main" id="{3A3F27D6-DAA3-4C47-8DCB-162FCC2BF2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218124" y="36673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5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答え：自衛隊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795933" y="56982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10" name="テキスト ボックス 9">
            <a:hlinkClick r:id="rId4" action="ppaction://hlinksldjump"/>
            <a:extLst>
              <a:ext uri="{FF2B5EF4-FFF2-40B4-BE49-F238E27FC236}">
                <a16:creationId xmlns:a16="http://schemas.microsoft.com/office/drawing/2014/main" id="{A61E2856-EDC3-4AB1-A2AF-7435B96CBF26}"/>
              </a:ext>
            </a:extLst>
          </p:cNvPr>
          <p:cNvSpPr txBox="1"/>
          <p:nvPr/>
        </p:nvSpPr>
        <p:spPr>
          <a:xfrm>
            <a:off x="970202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09BBFBE4-E4CC-4F34-9BF1-B0AC45132F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925" y="2451160"/>
            <a:ext cx="5503001" cy="3668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地図記号 » Polar Star » ページ 14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08" y="3458074"/>
            <a:ext cx="1685925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08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264390A8-A0FA-45BF-85FE-3CFD51D8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230550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correct1">
            <a:hlinkClick r:id="" action="ppaction://media"/>
            <a:extLst>
              <a:ext uri="{FF2B5EF4-FFF2-40B4-BE49-F238E27FC236}">
                <a16:creationId xmlns:a16="http://schemas.microsoft.com/office/drawing/2014/main" id="{E18138A0-E0C8-4623-B432-177E8D5622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177915" y="4396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6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66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５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152390" y="2290166"/>
            <a:ext cx="2954655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城跡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152396" y="3667628"/>
            <a:ext cx="5724644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原子力発電所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152392" y="5020086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病院</a:t>
            </a:r>
          </a:p>
        </p:txBody>
      </p:sp>
      <p:pic>
        <p:nvPicPr>
          <p:cNvPr id="9218" name="Picture 2" descr="城跡">
            <a:hlinkClick r:id="rId6" tooltip="城跡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353" y="2751831"/>
            <a:ext cx="1940512" cy="194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thinkingtime9">
            <a:hlinkClick r:id="" action="ppaction://media"/>
            <a:extLst>
              <a:ext uri="{FF2B5EF4-FFF2-40B4-BE49-F238E27FC236}">
                <a16:creationId xmlns:a16="http://schemas.microsoft.com/office/drawing/2014/main" id="{845BC2B5-154F-4E1C-987E-D15E407065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82396" y="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8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2424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答え：城跡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1" name="テキスト ボックス 10">
            <a:hlinkClick r:id="rId4" action="ppaction://hlinksldjump"/>
            <a:extLst>
              <a:ext uri="{FF2B5EF4-FFF2-40B4-BE49-F238E27FC236}">
                <a16:creationId xmlns:a16="http://schemas.microsoft.com/office/drawing/2014/main" id="{0CC76D7E-54EF-4D36-B532-DF5E9C18BBB4}"/>
              </a:ext>
            </a:extLst>
          </p:cNvPr>
          <p:cNvSpPr txBox="1"/>
          <p:nvPr/>
        </p:nvSpPr>
        <p:spPr>
          <a:xfrm>
            <a:off x="970202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FFA9DBBC-E7BC-441B-A927-1555423CF5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2" name="Picture 2" descr="城跡">
            <a:hlinkClick r:id="rId6" tooltip="城跡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021" y="3573194"/>
            <a:ext cx="1940512" cy="194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城跡イラスト／無料イラストなら「イラストAC」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612" y="3000830"/>
            <a:ext cx="4861750" cy="3648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75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264390A8-A0FA-45BF-85FE-3CFD51D8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230550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ncorrect1">
            <a:hlinkClick r:id="" action="ppaction://media"/>
            <a:extLst>
              <a:ext uri="{FF2B5EF4-FFF2-40B4-BE49-F238E27FC236}">
                <a16:creationId xmlns:a16="http://schemas.microsoft.com/office/drawing/2014/main" id="{9329110E-5BA5-4DB0-80B8-E2DC922C32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177915" y="4396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６．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096000" y="2195789"/>
            <a:ext cx="4339650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古戦場跡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096001" y="3596376"/>
            <a:ext cx="5032147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史跡・名勝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096000" y="4996963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油田</a:t>
            </a:r>
          </a:p>
        </p:txBody>
      </p:sp>
      <p:pic>
        <p:nvPicPr>
          <p:cNvPr id="10242" name="Picture 2" descr="史跡・名勝・天然記念物">
            <a:hlinkClick r:id="rId6" tooltip="史跡・名勝・天然記念物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185" y="3015290"/>
            <a:ext cx="1504413" cy="150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thinking (1)">
            <a:hlinkClick r:id="" action="ppaction://media"/>
            <a:extLst>
              <a:ext uri="{FF2B5EF4-FFF2-40B4-BE49-F238E27FC236}">
                <a16:creationId xmlns:a16="http://schemas.microsoft.com/office/drawing/2014/main" id="{BF8BD5D1-718C-4369-8F5D-FE42521E55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61071" y="539014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10000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  <a:r>
              <a:rPr lang="ja-JP" altLang="en-US" sz="4800" b="1" dirty="0">
                <a:ln/>
              </a:rPr>
              <a:t>史跡・名勝</a:t>
            </a:r>
          </a:p>
          <a:p>
            <a:endParaRPr kumimoji="1"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0" name="テキスト ボックス 9">
            <a:hlinkClick r:id="rId4" action="ppaction://hlinksldjump"/>
            <a:extLst>
              <a:ext uri="{FF2B5EF4-FFF2-40B4-BE49-F238E27FC236}">
                <a16:creationId xmlns:a16="http://schemas.microsoft.com/office/drawing/2014/main" id="{E4BC4C3B-6B2E-4306-AE1D-564532ED3840}"/>
              </a:ext>
            </a:extLst>
          </p:cNvPr>
          <p:cNvSpPr txBox="1"/>
          <p:nvPr/>
        </p:nvSpPr>
        <p:spPr>
          <a:xfrm>
            <a:off x="1398447" y="6057854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1" name="correct2">
            <a:hlinkClick r:id="" action="ppaction://media"/>
            <a:extLst>
              <a:ext uri="{FF2B5EF4-FFF2-40B4-BE49-F238E27FC236}">
                <a16:creationId xmlns:a16="http://schemas.microsoft.com/office/drawing/2014/main" id="{D170062D-F44E-4012-B0C3-DF29967B0F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2" name="Picture 2" descr="史跡・名勝・天然記念物">
            <a:hlinkClick r:id="rId6" tooltip="史跡・名勝・天然記念物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22" y="3719147"/>
            <a:ext cx="1504413" cy="150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特別名勝の写真素材｜写真素材なら「写真AC」無料（フリー）ダウンロードOK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816" y="2683438"/>
            <a:ext cx="4750960" cy="3565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44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F7E7FF06-1BB7-4042-AE15-63C2CE1C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556" y="1880205"/>
            <a:ext cx="3053444" cy="238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correct1">
            <a:hlinkClick r:id="" action="ppaction://media"/>
            <a:extLst>
              <a:ext uri="{FF2B5EF4-FFF2-40B4-BE49-F238E27FC236}">
                <a16:creationId xmlns:a16="http://schemas.microsoft.com/office/drawing/2014/main" id="{F0727A31-5D51-4095-9303-01F35DE0B5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60478" y="610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7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5969788" y="2221557"/>
            <a:ext cx="3647153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</a:t>
            </a:r>
            <a:r>
              <a:rPr lang="ja-JP" altLang="en-US" sz="5400" b="1" dirty="0">
                <a:ln/>
                <a:solidFill>
                  <a:schemeClr val="bg1"/>
                </a:solidFill>
              </a:rPr>
              <a:t>灯台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5969789" y="3577609"/>
            <a:ext cx="3647152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裁判所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5948526" y="4933661"/>
            <a:ext cx="3647152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dirty="0">
                <a:ln/>
                <a:solidFill>
                  <a:schemeClr val="bg1"/>
                </a:solidFill>
              </a:rPr>
              <a:t>発電所</a:t>
            </a:r>
            <a:endParaRPr lang="ja-JP" altLang="en-US" sz="5400" b="1" cap="none" spc="0" dirty="0">
              <a:ln/>
              <a:solidFill>
                <a:schemeClr val="bg1"/>
              </a:solidFill>
              <a:effectLst/>
            </a:endParaRPr>
          </a:p>
        </p:txBody>
      </p:sp>
      <p:pic>
        <p:nvPicPr>
          <p:cNvPr id="12" name="thinkingtime9">
            <a:hlinkClick r:id="" action="ppaction://media"/>
            <a:extLst>
              <a:ext uri="{FF2B5EF4-FFF2-40B4-BE49-F238E27FC236}">
                <a16:creationId xmlns:a16="http://schemas.microsoft.com/office/drawing/2014/main" id="{25DC44F1-576C-4402-AE60-4C8688B1EB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82396" y="0"/>
            <a:ext cx="609600" cy="609600"/>
          </a:xfrm>
          <a:prstGeom prst="rect">
            <a:avLst/>
          </a:prstGeom>
        </p:spPr>
      </p:pic>
      <p:pic>
        <p:nvPicPr>
          <p:cNvPr id="4100" name="Picture 4" descr="「地図記号 灯台」の画像検索結果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383" y="2991885"/>
            <a:ext cx="1767400" cy="17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9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5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2424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8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７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096000" y="2267043"/>
            <a:ext cx="2954656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油田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096001" y="3667628"/>
            <a:ext cx="2262159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田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096000" y="5068213"/>
            <a:ext cx="3647152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ガス田</a:t>
            </a:r>
          </a:p>
        </p:txBody>
      </p:sp>
      <p:pic>
        <p:nvPicPr>
          <p:cNvPr id="11" name="thinkingtime9">
            <a:hlinkClick r:id="" action="ppaction://media"/>
            <a:extLst>
              <a:ext uri="{FF2B5EF4-FFF2-40B4-BE49-F238E27FC236}">
                <a16:creationId xmlns:a16="http://schemas.microsoft.com/office/drawing/2014/main" id="{28384BF6-6878-4B77-842E-EA5984F945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82396" y="577596"/>
            <a:ext cx="609600" cy="609600"/>
          </a:xfrm>
          <a:prstGeom prst="rect">
            <a:avLst/>
          </a:prstGeom>
        </p:spPr>
      </p:pic>
      <p:pic>
        <p:nvPicPr>
          <p:cNvPr id="12290" name="Picture 2" descr="油井・ガス井">
            <a:hlinkClick r:id="rId7" tooltip="油井・ガス井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254" y="2945866"/>
            <a:ext cx="1645089" cy="164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16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10000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答え：油田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0" name="テキスト ボックス 9">
            <a:hlinkClick r:id="rId4" action="ppaction://hlinksldjump"/>
            <a:extLst>
              <a:ext uri="{FF2B5EF4-FFF2-40B4-BE49-F238E27FC236}">
                <a16:creationId xmlns:a16="http://schemas.microsoft.com/office/drawing/2014/main" id="{B657A8C0-E1A1-4074-A060-D46A78AE70A7}"/>
              </a:ext>
            </a:extLst>
          </p:cNvPr>
          <p:cNvSpPr txBox="1"/>
          <p:nvPr/>
        </p:nvSpPr>
        <p:spPr>
          <a:xfrm>
            <a:off x="1398447" y="6057854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5" name="correct2">
            <a:hlinkClick r:id="" action="ppaction://media"/>
            <a:extLst>
              <a:ext uri="{FF2B5EF4-FFF2-40B4-BE49-F238E27FC236}">
                <a16:creationId xmlns:a16="http://schemas.microsoft.com/office/drawing/2014/main" id="{FE091513-33AF-471D-AEDA-E17DA9BE381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34" y="2713300"/>
            <a:ext cx="5364850" cy="3575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油井・ガス井">
            <a:hlinkClick r:id="rId7" tooltip="油井・ガス井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592" y="3868618"/>
            <a:ext cx="1645089" cy="164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4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F7E7FF06-1BB7-4042-AE15-63C2CE1C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556" y="1880205"/>
            <a:ext cx="3053444" cy="238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133E562F-591B-47AC-832A-4A65FBC2A5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65278" y="305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3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８．　町村役場は、どれでしょうか？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32003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7752754" y="5021876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6146" name="Picture 2" descr="f:id:nekotohina:20181204093930p:pla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1583" y="5021876"/>
            <a:ext cx="923329" cy="93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604" y="2240485"/>
            <a:ext cx="5156956" cy="3870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thinkingtime8">
            <a:hlinkClick r:id="" action="ppaction://media"/>
            <a:extLst>
              <a:ext uri="{FF2B5EF4-FFF2-40B4-BE49-F238E27FC236}">
                <a16:creationId xmlns:a16="http://schemas.microsoft.com/office/drawing/2014/main" id="{FA9E016A-7F4A-4C4D-A7C5-22FA96FD29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0222" y="5316231"/>
            <a:ext cx="609600" cy="609600"/>
          </a:xfrm>
          <a:prstGeom prst="rect">
            <a:avLst/>
          </a:prstGeom>
        </p:spPr>
      </p:pic>
      <p:pic>
        <p:nvPicPr>
          <p:cNvPr id="2051" name="Picture 3" descr="笹地の地図記号">
            <a:hlinkClick r:id="rId9"/>
            <a:extLst>
              <a:ext uri="{FF2B5EF4-FFF2-40B4-BE49-F238E27FC236}">
                <a16:creationId xmlns:a16="http://schemas.microsoft.com/office/drawing/2014/main" id="{E749CD95-A9CB-4E29-BA86-AFF7E7286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900" y="2209444"/>
            <a:ext cx="923329" cy="95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町村役場">
            <a:extLst>
              <a:ext uri="{FF2B5EF4-FFF2-40B4-BE49-F238E27FC236}">
                <a16:creationId xmlns:a16="http://schemas.microsoft.com/office/drawing/2014/main" id="{59DCDCAA-317A-4389-8716-F0B11B40E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200" y="3615659"/>
            <a:ext cx="1052093" cy="9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6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5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答え：町村役場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14" name="テキスト ボックス 13">
            <a:hlinkClick r:id="rId4" action="ppaction://hlinksldjump"/>
            <a:extLst>
              <a:ext uri="{FF2B5EF4-FFF2-40B4-BE49-F238E27FC236}">
                <a16:creationId xmlns:a16="http://schemas.microsoft.com/office/drawing/2014/main" id="{3EF25F0A-8AE9-4963-ADB0-2CD333884208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5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9514A202-6F19-4CED-B897-D8B44708A3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067779" y="240930"/>
            <a:ext cx="609600" cy="609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154" y="2602716"/>
            <a:ext cx="5429664" cy="4075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9" descr="町村役場">
            <a:extLst>
              <a:ext uri="{FF2B5EF4-FFF2-40B4-BE49-F238E27FC236}">
                <a16:creationId xmlns:a16="http://schemas.microsoft.com/office/drawing/2014/main" id="{97384ED6-D75C-4C1C-906B-0805300FC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03" y="3639168"/>
            <a:ext cx="1953824" cy="171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509E1142-FBCA-410E-8880-A3A8E1F34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00" y="214781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correct1">
            <a:hlinkClick r:id="" action="ppaction://media"/>
            <a:extLst>
              <a:ext uri="{FF2B5EF4-FFF2-40B4-BE49-F238E27FC236}">
                <a16:creationId xmlns:a16="http://schemas.microsoft.com/office/drawing/2014/main" id="{B9F8FB82-480D-466D-8471-CF2F80A8F5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665278" y="305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9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7030A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９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広葉樹林は、どれでしょうか？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7752754" y="5021876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pic>
        <p:nvPicPr>
          <p:cNvPr id="25614" name="Picture 14" descr="地図記号：寺院">
            <a:hlinkClick r:id="rId5"/>
            <a:extLst>
              <a:ext uri="{FF2B5EF4-FFF2-40B4-BE49-F238E27FC236}">
                <a16:creationId xmlns:a16="http://schemas.microsoft.com/office/drawing/2014/main" id="{0CC86F75-BBF6-4167-88B8-89CE1A221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3613368"/>
            <a:ext cx="962024" cy="96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>
            <a:hlinkClick r:id="rId7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32003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217" y="2223495"/>
            <a:ext cx="6100355" cy="4066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thinkingtime8">
            <a:hlinkClick r:id="" action="ppaction://media"/>
            <a:extLst>
              <a:ext uri="{FF2B5EF4-FFF2-40B4-BE49-F238E27FC236}">
                <a16:creationId xmlns:a16="http://schemas.microsoft.com/office/drawing/2014/main" id="{065CCECA-243E-4F3C-B6E3-7483CE91EE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582396" y="272796"/>
            <a:ext cx="609600" cy="609600"/>
          </a:xfrm>
          <a:prstGeom prst="rect">
            <a:avLst/>
          </a:prstGeom>
        </p:spPr>
      </p:pic>
      <p:pic>
        <p:nvPicPr>
          <p:cNvPr id="12" name="図 11" descr="スクリーンショット, 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9AD9C4C2-C2ED-42E2-87C7-8BA5ACA9B7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48340" y="3626188"/>
            <a:ext cx="974177" cy="949204"/>
          </a:xfrm>
          <a:prstGeom prst="rect">
            <a:avLst/>
          </a:prstGeom>
        </p:spPr>
      </p:pic>
      <p:pic>
        <p:nvPicPr>
          <p:cNvPr id="1029" name="Picture 5" descr="笹地の地図記号">
            <a:hlinkClick r:id="rId11"/>
            <a:extLst>
              <a:ext uri="{FF2B5EF4-FFF2-40B4-BE49-F238E27FC236}">
                <a16:creationId xmlns:a16="http://schemas.microsoft.com/office/drawing/2014/main" id="{DA4ABF07-2851-4910-BF2C-3304CFB45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5021876"/>
            <a:ext cx="962024" cy="96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消防署">
            <a:extLst>
              <a:ext uri="{FF2B5EF4-FFF2-40B4-BE49-F238E27FC236}">
                <a16:creationId xmlns:a16="http://schemas.microsoft.com/office/drawing/2014/main" id="{586F99AE-EEF8-49B3-8DDF-AAF120C80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402" y="2223495"/>
            <a:ext cx="963509" cy="93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94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12" name="テキスト ボックス 11">
            <a:hlinkClick r:id="rId4" action="ppaction://hlinksldjump"/>
            <a:extLst>
              <a:ext uri="{FF2B5EF4-FFF2-40B4-BE49-F238E27FC236}">
                <a16:creationId xmlns:a16="http://schemas.microsoft.com/office/drawing/2014/main" id="{B909AB66-24FD-496F-9A2F-5E7825AF7D60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4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4C605027-7672-479E-A911-A86CEB08CA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92862" y="430765"/>
            <a:ext cx="609600" cy="609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17" y="2451160"/>
            <a:ext cx="6100355" cy="4066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図 4" descr="スクリーンショット, 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64A57DCA-7FC1-49B5-846A-0328A6C72A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5024" y="3429000"/>
            <a:ext cx="20097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4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correct1">
            <a:hlinkClick r:id="" action="ppaction://media"/>
            <a:extLst>
              <a:ext uri="{FF2B5EF4-FFF2-40B4-BE49-F238E27FC236}">
                <a16:creationId xmlns:a16="http://schemas.microsoft.com/office/drawing/2014/main" id="{001AAD51-1D71-40BD-AF17-EA00AE8320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82276" y="5092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81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１０．　鉱山は、どれでしょうか？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7752754" y="5021876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sp>
        <p:nvSpPr>
          <p:cNvPr id="6" name="正方形/長方形 5">
            <a:hlinkClick r:id="rId5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4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52062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pic>
        <p:nvPicPr>
          <p:cNvPr id="2056" name="Picture 8" descr="荒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554" y="3652062"/>
            <a:ext cx="931582" cy="93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竹林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949" y="5021876"/>
            <a:ext cx="939151" cy="93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508" y="2228241"/>
            <a:ext cx="928614" cy="92861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930" y="2216171"/>
            <a:ext cx="5586058" cy="3721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thinkingtime8">
            <a:hlinkClick r:id="" action="ppaction://media"/>
            <a:extLst>
              <a:ext uri="{FF2B5EF4-FFF2-40B4-BE49-F238E27FC236}">
                <a16:creationId xmlns:a16="http://schemas.microsoft.com/office/drawing/2014/main" id="{1F643890-8691-4B8C-9389-9A6D56A23B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582396" y="2727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答え：灯台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4" name="テキスト ボックス 13">
            <a:hlinkClick r:id="rId4" action="ppaction://hlinksldjump"/>
            <a:extLst>
              <a:ext uri="{FF2B5EF4-FFF2-40B4-BE49-F238E27FC236}">
                <a16:creationId xmlns:a16="http://schemas.microsoft.com/office/drawing/2014/main" id="{ACD8FFB5-A5E0-42D4-9455-D6B37400B094}"/>
              </a:ext>
            </a:extLst>
          </p:cNvPr>
          <p:cNvSpPr txBox="1"/>
          <p:nvPr/>
        </p:nvSpPr>
        <p:spPr>
          <a:xfrm>
            <a:off x="806871" y="6095941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6" name="correct2">
            <a:hlinkClick r:id="" action="ppaction://media"/>
            <a:extLst>
              <a:ext uri="{FF2B5EF4-FFF2-40B4-BE49-F238E27FC236}">
                <a16:creationId xmlns:a16="http://schemas.microsoft.com/office/drawing/2014/main" id="{AA2DD257-B0A3-4B34-BDB2-C16434D5BA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6146" name="Picture 2" descr="「地図記号 灯台」の画像検索結果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85" y="3683863"/>
            <a:ext cx="2024015" cy="202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244" y="2578850"/>
            <a:ext cx="5280917" cy="3517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12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rgbClr val="FF0000"/>
            </a:gs>
            <a:gs pos="77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10" name="テキスト ボックス 9">
            <a:hlinkClick r:id="rId4" action="ppaction://hlinksldjump"/>
            <a:extLst>
              <a:ext uri="{FF2B5EF4-FFF2-40B4-BE49-F238E27FC236}">
                <a16:creationId xmlns:a16="http://schemas.microsoft.com/office/drawing/2014/main" id="{1DA8B4B5-2317-4976-86D8-C78BE2A34CF5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1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D58F1FAF-697A-4C6A-8E4F-56B35C2360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80886" y="735565"/>
            <a:ext cx="609600" cy="6096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360" y="2671994"/>
            <a:ext cx="1268640" cy="126864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2ED8E44-CEBF-4484-A133-5C379DCC72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942" y="2451160"/>
            <a:ext cx="5586058" cy="3721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416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7973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684286BA-5392-43E1-BDFB-D583D03265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47162" y="4376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4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53" y="1167657"/>
            <a:ext cx="12324996" cy="1504417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3600" b="1" dirty="0">
                <a:ln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最終問題</a:t>
            </a:r>
            <a:r>
              <a:rPr kumimoji="1" lang="en-US" altLang="ja-JP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ここは、どこでしょうか？</a:t>
            </a:r>
            <a:r>
              <a:rPr kumimoji="1" lang="en-US" altLang="ja-JP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endParaRPr kumimoji="1" lang="ja-JP" altLang="en-US" sz="5400" b="1" dirty="0">
              <a:ln/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5590766" y="2210409"/>
            <a:ext cx="3647152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記念碑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5590766" y="3605266"/>
            <a:ext cx="6417141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dirty="0">
                <a:ln/>
                <a:solidFill>
                  <a:schemeClr val="bg1"/>
                </a:solidFill>
              </a:rPr>
              <a:t>自然災害伝承碑</a:t>
            </a:r>
            <a:endParaRPr lang="ja-JP" altLang="en-US" sz="5400" b="1" cap="none" spc="0" dirty="0">
              <a:ln/>
              <a:solidFill>
                <a:schemeClr val="bg1"/>
              </a:solidFill>
              <a:effectLst/>
            </a:endParaRP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5590766" y="4996963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dirty="0">
                <a:ln/>
                <a:solidFill>
                  <a:schemeClr val="bg1"/>
                </a:solidFill>
              </a:rPr>
              <a:t>風車</a:t>
            </a:r>
            <a:endParaRPr lang="ja-JP" altLang="en-US" sz="5400" b="1" cap="none" spc="0" dirty="0">
              <a:ln/>
              <a:solidFill>
                <a:schemeClr val="bg1"/>
              </a:solidFill>
              <a:effectLst/>
            </a:endParaRPr>
          </a:p>
        </p:txBody>
      </p:sp>
      <p:pic>
        <p:nvPicPr>
          <p:cNvPr id="4" name="thinking (1)">
            <a:hlinkClick r:id="" action="ppaction://media"/>
            <a:extLst>
              <a:ext uri="{FF2B5EF4-FFF2-40B4-BE49-F238E27FC236}">
                <a16:creationId xmlns:a16="http://schemas.microsoft.com/office/drawing/2014/main" id="{BF8BD5D1-718C-4369-8F5D-FE42521E55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1071" y="5390146"/>
            <a:ext cx="609600" cy="609600"/>
          </a:xfrm>
          <a:prstGeom prst="rect">
            <a:avLst/>
          </a:prstGeom>
        </p:spPr>
      </p:pic>
      <p:pic>
        <p:nvPicPr>
          <p:cNvPr id="1026" name="Picture 2" descr="写真・図版">
            <a:hlinkClick r:id="rId7"/>
            <a:extLst>
              <a:ext uri="{FF2B5EF4-FFF2-40B4-BE49-F238E27FC236}">
                <a16:creationId xmlns:a16="http://schemas.microsoft.com/office/drawing/2014/main" id="{F302799A-ED26-428A-9EF8-F76956FCB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466" y="2195558"/>
            <a:ext cx="2353622" cy="372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7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答え：自然災害伝承碑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10" name="テキスト ボックス 9">
            <a:hlinkClick r:id="rId4" action="ppaction://hlinksldjump"/>
            <a:extLst>
              <a:ext uri="{FF2B5EF4-FFF2-40B4-BE49-F238E27FC236}">
                <a16:creationId xmlns:a16="http://schemas.microsoft.com/office/drawing/2014/main" id="{1DA8B4B5-2317-4976-86D8-C78BE2A34CF5}"/>
              </a:ext>
            </a:extLst>
          </p:cNvPr>
          <p:cNvSpPr txBox="1"/>
          <p:nvPr/>
        </p:nvSpPr>
        <p:spPr>
          <a:xfrm>
            <a:off x="1613466" y="6088559"/>
            <a:ext cx="137809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進む</a:t>
            </a:r>
          </a:p>
        </p:txBody>
      </p:sp>
      <p:pic>
        <p:nvPicPr>
          <p:cNvPr id="11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D58F1FAF-697A-4C6A-8E4F-56B35C2360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80886" y="735565"/>
            <a:ext cx="609600" cy="609600"/>
          </a:xfrm>
          <a:prstGeom prst="rect">
            <a:avLst/>
          </a:prstGeom>
        </p:spPr>
      </p:pic>
      <p:pic>
        <p:nvPicPr>
          <p:cNvPr id="2050" name="Picture 2" descr="写真・図版">
            <a:hlinkClick r:id="rId6"/>
            <a:extLst>
              <a:ext uri="{FF2B5EF4-FFF2-40B4-BE49-F238E27FC236}">
                <a16:creationId xmlns:a16="http://schemas.microsoft.com/office/drawing/2014/main" id="{545F117E-C1A6-4959-9C79-5EE16A0B9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645" y="2332181"/>
            <a:ext cx="2717505" cy="3756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5C4B50-C8D2-4160-8462-08E0F0946372}"/>
              </a:ext>
            </a:extLst>
          </p:cNvPr>
          <p:cNvSpPr txBox="1"/>
          <p:nvPr/>
        </p:nvSpPr>
        <p:spPr>
          <a:xfrm>
            <a:off x="4775200" y="3244334"/>
            <a:ext cx="211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２０１９年登録</a:t>
            </a:r>
          </a:p>
        </p:txBody>
      </p:sp>
    </p:spTree>
    <p:extLst>
      <p:ext uri="{BB962C8B-B14F-4D97-AF65-F5344CB8AC3E}">
        <p14:creationId xmlns:p14="http://schemas.microsoft.com/office/powerpoint/2010/main" val="11193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7973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684286BA-5392-43E1-BDFB-D583D03265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47162" y="4376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5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D52D8-3F87-4661-8747-DC25F1663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10142954" cy="1633881"/>
          </a:xfrm>
        </p:spPr>
        <p:txBody>
          <a:bodyPr>
            <a:normAutofit fontScale="90000"/>
          </a:bodyPr>
          <a:lstStyle/>
          <a:p>
            <a:r>
              <a:rPr kumimoji="1" lang="ja-JP" altLang="en-US" sz="80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よくがんばりました！！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8F1A6D-E1BF-4663-A920-D6AADE631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396" y="3457576"/>
            <a:ext cx="5666204" cy="19240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何問正解できたかな？</a:t>
            </a:r>
            <a: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連続全問正解をめざそう！</a:t>
            </a:r>
            <a:endParaRPr kumimoji="1" lang="ja-JP" altLang="en-US" sz="4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コンテンツ プレースホルダー 2">
            <a:hlinkClick r:id="rId4" action="ppaction://hlinksldjump"/>
            <a:extLst>
              <a:ext uri="{FF2B5EF4-FFF2-40B4-BE49-F238E27FC236}">
                <a16:creationId xmlns:a16="http://schemas.microsoft.com/office/drawing/2014/main" id="{237A98A8-1EC6-455B-9E7D-CDB9B14D3A24}"/>
              </a:ext>
            </a:extLst>
          </p:cNvPr>
          <p:cNvSpPr txBox="1">
            <a:spLocks/>
          </p:cNvSpPr>
          <p:nvPr/>
        </p:nvSpPr>
        <p:spPr>
          <a:xfrm>
            <a:off x="7926087" y="6159500"/>
            <a:ext cx="4062713" cy="698500"/>
          </a:xfrm>
          <a:prstGeom prst="rect">
            <a:avLst/>
          </a:prstGeom>
          <a:ln w="111125" cmpd="tri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4400" dirty="0"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▶はじめにもどる</a:t>
            </a:r>
            <a:endParaRPr lang="en-US" altLang="ja-JP" sz="1000" dirty="0"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6" name="図 5" descr="持つ, カラフル, 女の子 が含まれている画像&#10;&#10;自動的に生成された説明">
            <a:extLst>
              <a:ext uri="{FF2B5EF4-FFF2-40B4-BE49-F238E27FC236}">
                <a16:creationId xmlns:a16="http://schemas.microsoft.com/office/drawing/2014/main" id="{21F25259-93BC-46EC-8692-051F002AD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1330" y="2729034"/>
            <a:ext cx="3290888" cy="2956353"/>
          </a:xfrm>
          <a:prstGeom prst="rect">
            <a:avLst/>
          </a:prstGeom>
        </p:spPr>
      </p:pic>
      <p:pic>
        <p:nvPicPr>
          <p:cNvPr id="8" name="oldweather">
            <a:hlinkClick r:id="" action="ppaction://media"/>
            <a:extLst>
              <a:ext uri="{FF2B5EF4-FFF2-40B4-BE49-F238E27FC236}">
                <a16:creationId xmlns:a16="http://schemas.microsoft.com/office/drawing/2014/main" id="{5B8BCE3D-DB4A-4FB9-BDE5-407857F565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52504" y="3544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8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1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5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incorrect1">
            <a:hlinkClick r:id="" action="ppaction://media"/>
            <a:extLst>
              <a:ext uri="{FF2B5EF4-FFF2-40B4-BE49-F238E27FC236}">
                <a16:creationId xmlns:a16="http://schemas.microsoft.com/office/drawing/2014/main" id="{EDC3293A-5480-4A24-B293-E0A7AA4971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89809" y="4935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1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rgbClr val="B2F0FF"/>
            </a:gs>
            <a:gs pos="25000">
              <a:srgbClr val="00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59510" y="2258711"/>
            <a:ext cx="3025187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</a:t>
            </a:r>
            <a:r>
              <a:rPr lang="en-US" altLang="ja-JP" sz="5400" b="1" cap="none" spc="0" dirty="0">
                <a:ln/>
                <a:solidFill>
                  <a:schemeClr val="bg1"/>
                </a:solidFill>
                <a:effectLst/>
              </a:rPr>
              <a:t>JR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線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5" y="3600302"/>
            <a:ext cx="3647152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新幹線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42746" y="4900717"/>
            <a:ext cx="4339650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高速道路</a:t>
            </a:r>
          </a:p>
        </p:txBody>
      </p:sp>
      <p:pic>
        <p:nvPicPr>
          <p:cNvPr id="10" name="thinking (1)">
            <a:hlinkClick r:id="" action="ppaction://media"/>
            <a:extLst>
              <a:ext uri="{FF2B5EF4-FFF2-40B4-BE49-F238E27FC236}">
                <a16:creationId xmlns:a16="http://schemas.microsoft.com/office/drawing/2014/main" id="{1D914197-7D77-4889-A0AF-232A3F4957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795" y="5390146"/>
            <a:ext cx="609600" cy="609600"/>
          </a:xfrm>
          <a:prstGeom prst="rect">
            <a:avLst/>
          </a:prstGeom>
        </p:spPr>
      </p:pic>
      <p:pic>
        <p:nvPicPr>
          <p:cNvPr id="5121" name="Picture 1" descr="JR線(単線)">
            <a:extLst>
              <a:ext uri="{FF2B5EF4-FFF2-40B4-BE49-F238E27FC236}">
                <a16:creationId xmlns:a16="http://schemas.microsoft.com/office/drawing/2014/main" id="{64280F81-4CA1-4378-AB1D-31C4BCDC4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770" y="2557197"/>
            <a:ext cx="3173066" cy="272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76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rgbClr val="FF505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  <a:r>
              <a:rPr lang="en-US" altLang="ja-JP" sz="4800" b="1" dirty="0">
                <a:ln/>
                <a:solidFill>
                  <a:schemeClr val="bg1"/>
                </a:solidFill>
              </a:rPr>
              <a:t> </a:t>
            </a:r>
            <a:r>
              <a:rPr lang="en-US" altLang="ja-JP" sz="4800" b="1" dirty="0">
                <a:ln/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JR</a:t>
            </a:r>
            <a:r>
              <a:rPr lang="ja-JP" altLang="en-US" sz="4800" b="1" dirty="0">
                <a:ln/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線</a:t>
            </a:r>
            <a:endParaRPr kumimoji="1" lang="ja-JP" altLang="en-US" sz="4800" dirty="0"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0" name="テキスト ボックス 9">
            <a:hlinkClick r:id="rId4" action="ppaction://hlinksldjump"/>
            <a:extLst>
              <a:ext uri="{FF2B5EF4-FFF2-40B4-BE49-F238E27FC236}">
                <a16:creationId xmlns:a16="http://schemas.microsoft.com/office/drawing/2014/main" id="{DCF9EF5D-E7AA-49B5-95FB-138B4902B044}"/>
              </a:ext>
            </a:extLst>
          </p:cNvPr>
          <p:cNvSpPr txBox="1"/>
          <p:nvPr/>
        </p:nvSpPr>
        <p:spPr>
          <a:xfrm>
            <a:off x="896269" y="6127375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2" name="correct2">
            <a:hlinkClick r:id="" action="ppaction://media"/>
            <a:extLst>
              <a:ext uri="{FF2B5EF4-FFF2-40B4-BE49-F238E27FC236}">
                <a16:creationId xmlns:a16="http://schemas.microsoft.com/office/drawing/2014/main" id="{5F30A527-EEFF-41CF-8ACB-33B5F2E138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601" y="2427053"/>
            <a:ext cx="4632960" cy="3474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" descr="JR線(単線)">
            <a:extLst>
              <a:ext uri="{FF2B5EF4-FFF2-40B4-BE49-F238E27FC236}">
                <a16:creationId xmlns:a16="http://schemas.microsoft.com/office/drawing/2014/main" id="{7DD3C299-2AC3-4828-ABCC-39B87139A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439" y="3476153"/>
            <a:ext cx="3370931" cy="226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35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100000">
              <a:schemeClr val="bg2">
                <a:shade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56CED6-ACD4-43B1-BE53-1B579E8C6E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451061-F85B-40DB-92DA-1FD61C70C3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F836F1-51D4-4090-8E0D-97877F0360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E33292-50BA-4AED-A315-7A6ADB4B10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822" y="962902"/>
            <a:ext cx="4087178" cy="2380828"/>
          </a:xfrm>
          <a:prstGeom prst="rect">
            <a:avLst/>
          </a:prstGeom>
        </p:spPr>
        <p:txBody>
          <a:bodyPr vert="horz" lIns="91440" tIns="45720" rIns="91440" bIns="0" rtlCol="0" anchor="b">
            <a:prstTxWarp prst="textPlain">
              <a:avLst/>
            </a:prstTxWarp>
            <a:norm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ja-JP" altLang="en-US" sz="4800">
                <a:ln w="12700" cmpd="sng">
                  <a:solidFill>
                    <a:srgbClr val="002060"/>
                  </a:solidFill>
                  <a:prstDash val="solid"/>
                </a:ln>
              </a:rPr>
              <a:t>残念</a:t>
            </a:r>
            <a:r>
              <a:rPr lang="en-US" altLang="ja-JP" sz="4800">
                <a:ln w="12700" cmpd="sng">
                  <a:solidFill>
                    <a:srgbClr val="002060"/>
                  </a:solidFill>
                  <a:prstDash val="solid"/>
                </a:ln>
              </a:rPr>
              <a:t>…</a:t>
            </a:r>
            <a:r>
              <a:rPr kumimoji="1" lang="ja-JP" altLang="en-US" sz="4800">
                <a:ln w="12700" cmpd="sng">
                  <a:solidFill>
                    <a:srgbClr val="002060"/>
                  </a:solidFill>
                  <a:prstDash val="solid"/>
                </a:ln>
              </a:rPr>
              <a:t>　</a:t>
            </a:r>
            <a:endParaRPr lang="en-US" altLang="ja-JP" sz="4800">
              <a:ln w="12700" cmpd="sng">
                <a:solidFill>
                  <a:srgbClr val="002060"/>
                </a:solidFill>
                <a:prstDash val="solid"/>
              </a:ln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図 6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13CD2149-7875-424C-8CB2-24D8F8BC43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098" y="223148"/>
            <a:ext cx="4019056" cy="31449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hlinkClick r:id="rId6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  <a:endParaRPr kumimoji="1" lang="ja-JP" altLang="en-US" sz="4800">
              <a:solidFill>
                <a:srgbClr val="00206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>
              <a:spcAft>
                <a:spcPts val="600"/>
              </a:spcAft>
            </a:pPr>
            <a:endParaRPr kumimoji="1" lang="ja-JP" altLang="en-US"/>
          </a:p>
        </p:txBody>
      </p:sp>
      <p:sp>
        <p:nvSpPr>
          <p:cNvPr id="6" name="テキスト ボックス 5">
            <a:hlinkClick r:id="rId7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>
              <a:spcAft>
                <a:spcPts val="600"/>
              </a:spcAft>
            </a:pPr>
            <a:endParaRPr kumimoji="1" lang="ja-JP" altLang="en-US" dirty="0"/>
          </a:p>
        </p:txBody>
      </p:sp>
      <p:pic>
        <p:nvPicPr>
          <p:cNvPr id="15" name="incorrect1">
            <a:hlinkClick r:id="" action="ppaction://media"/>
            <a:extLst>
              <a:ext uri="{FF2B5EF4-FFF2-40B4-BE49-F238E27FC236}">
                <a16:creationId xmlns:a16="http://schemas.microsoft.com/office/drawing/2014/main" id="{1DE87F1F-B385-4E18-87AA-7997F9C287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09558" y="5555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3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0070C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３．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3" y="2093771"/>
            <a:ext cx="2954655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</a:t>
            </a:r>
            <a:r>
              <a:rPr lang="ja-JP" altLang="en-US" sz="5400" b="1" cap="none" spc="0">
                <a:ln/>
                <a:solidFill>
                  <a:schemeClr val="bg1"/>
                </a:solidFill>
                <a:effectLst/>
              </a:rPr>
              <a:t>　炭田</a:t>
            </a:r>
            <a:endParaRPr lang="ja-JP" altLang="en-US" sz="5400" b="1" cap="none" spc="0" dirty="0">
              <a:ln/>
              <a:solidFill>
                <a:schemeClr val="bg1"/>
              </a:solidFill>
              <a:effectLst/>
            </a:endParaRPr>
          </a:p>
        </p:txBody>
      </p:sp>
      <p:sp>
        <p:nvSpPr>
          <p:cNvPr id="8" name="正方形/長方形 7">
            <a:hlinkClick r:id="rId4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4" y="3627524"/>
            <a:ext cx="295465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工場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3" y="4996963"/>
            <a:ext cx="3647152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発電所</a:t>
            </a:r>
          </a:p>
        </p:txBody>
      </p:sp>
      <p:pic>
        <p:nvPicPr>
          <p:cNvPr id="10" name="thinkingtime8">
            <a:hlinkClick r:id="" action="ppaction://media"/>
            <a:extLst>
              <a:ext uri="{FF2B5EF4-FFF2-40B4-BE49-F238E27FC236}">
                <a16:creationId xmlns:a16="http://schemas.microsoft.com/office/drawing/2014/main" id="{AED1CB53-23A0-492C-9CEB-1FB0F5C12A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0222" y="5316231"/>
            <a:ext cx="609600" cy="609600"/>
          </a:xfrm>
          <a:prstGeom prst="rect">
            <a:avLst/>
          </a:prstGeom>
        </p:spPr>
      </p:pic>
      <p:pic>
        <p:nvPicPr>
          <p:cNvPr id="3074" name="Picture 2" descr="発電所等">
            <a:extLst>
              <a:ext uri="{FF2B5EF4-FFF2-40B4-BE49-F238E27FC236}">
                <a16:creationId xmlns:a16="http://schemas.microsoft.com/office/drawing/2014/main" id="{E1C8509A-CBD3-44A6-984A-744B36850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604" y="2544160"/>
            <a:ext cx="2702713" cy="230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88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5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答え：発電所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2" name="テキスト ボックス 11">
            <a:hlinkClick r:id="rId4" action="ppaction://hlinksldjump"/>
            <a:extLst>
              <a:ext uri="{FF2B5EF4-FFF2-40B4-BE49-F238E27FC236}">
                <a16:creationId xmlns:a16="http://schemas.microsoft.com/office/drawing/2014/main" id="{702AB76F-0276-43A5-AEF8-27C2DEB705C5}"/>
              </a:ext>
            </a:extLst>
          </p:cNvPr>
          <p:cNvSpPr txBox="1"/>
          <p:nvPr/>
        </p:nvSpPr>
        <p:spPr>
          <a:xfrm>
            <a:off x="970202" y="6034288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60FBBEF1-85D3-4066-B13E-F813BA4E6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  <p:pic>
        <p:nvPicPr>
          <p:cNvPr id="11" name="Picture 2" descr="発電所の写真素材｜写真素材なら「写真AC」無料（フリー）ダウンロードOK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54" y="2270881"/>
            <a:ext cx="5526768" cy="4148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発電所等">
            <a:extLst>
              <a:ext uri="{FF2B5EF4-FFF2-40B4-BE49-F238E27FC236}">
                <a16:creationId xmlns:a16="http://schemas.microsoft.com/office/drawing/2014/main" id="{AF9F73C8-3A38-4026-B9B8-E3B260C45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334" y="3429000"/>
            <a:ext cx="2702713" cy="230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75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2210</TotalTime>
  <Words>326</Words>
  <Application>Microsoft Office PowerPoint</Application>
  <PresentationFormat>ワイド画面</PresentationFormat>
  <Paragraphs>117</Paragraphs>
  <Slides>35</Slides>
  <Notes>0</Notes>
  <HiddenSlides>0</HiddenSlides>
  <MMClips>35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44" baseType="lpstr">
      <vt:lpstr>ＤＦ特太ゴシック体</vt:lpstr>
      <vt:lpstr>HGP創英角ｺﾞｼｯｸUB</vt:lpstr>
      <vt:lpstr>HGP創英角ﾎﾟｯﾌﾟ体</vt:lpstr>
      <vt:lpstr>HG行書体</vt:lpstr>
      <vt:lpstr>游ゴシック</vt:lpstr>
      <vt:lpstr>游ゴシック Light</vt:lpstr>
      <vt:lpstr>Arial</vt:lpstr>
      <vt:lpstr>Palatino Linotype</vt:lpstr>
      <vt:lpstr>ギャラリー</vt:lpstr>
      <vt:lpstr>PowerPoint プレゼンテーション</vt:lpstr>
      <vt:lpstr>１．　ここは、どこでしょうか？</vt:lpstr>
      <vt:lpstr>PowerPoint プレゼンテーション</vt:lpstr>
      <vt:lpstr>残念…　</vt:lpstr>
      <vt:lpstr>２．　ここは、どこでしょうか？</vt:lpstr>
      <vt:lpstr>PowerPoint プレゼンテーション</vt:lpstr>
      <vt:lpstr>残念…　</vt:lpstr>
      <vt:lpstr>３．　ここは、どこでしょうか？</vt:lpstr>
      <vt:lpstr>PowerPoint プレゼンテーション</vt:lpstr>
      <vt:lpstr>残念…　</vt:lpstr>
      <vt:lpstr>４．　ここは、どこでしょうか？</vt:lpstr>
      <vt:lpstr>PowerPoint プレゼンテーション</vt:lpstr>
      <vt:lpstr>残念…　</vt:lpstr>
      <vt:lpstr>５．　ここは、どこでしょうか？</vt:lpstr>
      <vt:lpstr>PowerPoint プレゼンテーション</vt:lpstr>
      <vt:lpstr>残念…　</vt:lpstr>
      <vt:lpstr>６．　ここは、どこでしょうか？</vt:lpstr>
      <vt:lpstr>PowerPoint プレゼンテーション</vt:lpstr>
      <vt:lpstr>残念…　</vt:lpstr>
      <vt:lpstr>７．　ここは、どこでしょうか？</vt:lpstr>
      <vt:lpstr>PowerPoint プレゼンテーション</vt:lpstr>
      <vt:lpstr>残念…　</vt:lpstr>
      <vt:lpstr>８．　町村役場は、どれでしょうか？</vt:lpstr>
      <vt:lpstr>PowerPoint プレゼンテーション</vt:lpstr>
      <vt:lpstr>残念…　</vt:lpstr>
      <vt:lpstr>９．　広葉樹林は、どれでしょうか？</vt:lpstr>
      <vt:lpstr>PowerPoint プレゼンテーション</vt:lpstr>
      <vt:lpstr>残念…　</vt:lpstr>
      <vt:lpstr>１０．　鉱山は、どれでしょうか？</vt:lpstr>
      <vt:lpstr>PowerPoint プレゼンテーション</vt:lpstr>
      <vt:lpstr>残念…　</vt:lpstr>
      <vt:lpstr>最終問題 ここは、どこでしょうか？ </vt:lpstr>
      <vt:lpstr>PowerPoint プレゼンテーション</vt:lpstr>
      <vt:lpstr>残念…　</vt:lpstr>
      <vt:lpstr>よくがんばりました！！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地図記号 クイズ</dc:title>
  <dc:creator>Owner</dc:creator>
  <cp:lastModifiedBy>吉川 裕一</cp:lastModifiedBy>
  <cp:revision>56</cp:revision>
  <dcterms:created xsi:type="dcterms:W3CDTF">2020-04-28T08:57:05Z</dcterms:created>
  <dcterms:modified xsi:type="dcterms:W3CDTF">2020-05-11T07:51:16Z</dcterms:modified>
</cp:coreProperties>
</file>