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91" r:id="rId8"/>
    <p:sldId id="266" r:id="rId9"/>
    <p:sldId id="267" r:id="rId10"/>
    <p:sldId id="292" r:id="rId11"/>
    <p:sldId id="269" r:id="rId12"/>
    <p:sldId id="270" r:id="rId13"/>
    <p:sldId id="293" r:id="rId14"/>
    <p:sldId id="272" r:id="rId15"/>
    <p:sldId id="273" r:id="rId16"/>
    <p:sldId id="294" r:id="rId17"/>
    <p:sldId id="275" r:id="rId18"/>
    <p:sldId id="279" r:id="rId19"/>
    <p:sldId id="295" r:id="rId20"/>
    <p:sldId id="278" r:id="rId21"/>
    <p:sldId id="282" r:id="rId22"/>
    <p:sldId id="296" r:id="rId23"/>
    <p:sldId id="281" r:id="rId24"/>
    <p:sldId id="276" r:id="rId25"/>
    <p:sldId id="297" r:id="rId26"/>
    <p:sldId id="284" r:id="rId27"/>
    <p:sldId id="285" r:id="rId28"/>
    <p:sldId id="298" r:id="rId29"/>
    <p:sldId id="287" r:id="rId30"/>
    <p:sldId id="288" r:id="rId31"/>
    <p:sldId id="299" r:id="rId32"/>
    <p:sldId id="290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3300"/>
    <a:srgbClr val="CC3300"/>
    <a:srgbClr val="000000"/>
    <a:srgbClr val="00FF00"/>
    <a:srgbClr val="00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5/9/2020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slide" Target="slide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8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jpe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png"/><Relationship Id="rId5" Type="http://schemas.openxmlformats.org/officeDocument/2006/relationships/slide" Target="slide1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slide" Target="slide14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imgres?imgurl=https%3A%2F%2Fperson-illustration.com%2Fmaterial%2F025-person-illustration.jpg&amp;imgrefurl=https%3A%2F%2Fperson-illustration.com%2F01-free%2F025-man-image.html&amp;tbnid=-d2cIdXvMkODUM&amp;vet=12ahUKEwimsfiby4rpAhW_QPUHHRT3AOkQMygLegUIARCMAg..i&amp;docid=7bGazgCd_EOKoM&amp;w=640&amp;h=480&amp;q=%E6%AE%8B%E5%BF%B5%20%E3%82%A4%E3%83%A9%E3%82%B9%E3%83%88%20%E3%83%95%E3%83%AA%E3%83%BC&amp;hl=en&amp;authuser=0&amp;ved=2ahUKEwimsfiby4rpAhW_QPUHHRT3AOkQMygLegUIARCMAg" TargetMode="Externa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11.xml"/><Relationship Id="rId4" Type="http://schemas.openxmlformats.org/officeDocument/2006/relationships/slide" Target="slide1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png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slide" Target="slide1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imgres?imgurl=https%3A%2F%2Fperson-illustration.com%2Fmaterial%2F025-person-illustration.jpg&amp;imgrefurl=https%3A%2F%2Fperson-illustration.com%2F01-free%2F025-man-image.html&amp;tbnid=-d2cIdXvMkODUM&amp;vet=12ahUKEwimsfiby4rpAhW_QPUHHRT3AOkQMygLegUIARCMAg..i&amp;docid=7bGazgCd_EOKoM&amp;w=640&amp;h=480&amp;q=%E6%AE%8B%E5%BF%B5%20%E3%82%A4%E3%83%A9%E3%82%B9%E3%83%88%20%E3%83%95%E3%83%AA%E3%83%BC&amp;hl=en&amp;authuser=0&amp;ved=2ahUKEwimsfiby4rpAhW_QPUHHRT3AOkQMygLegUIARCMAg" TargetMode="Externa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14.xml"/><Relationship Id="rId4" Type="http://schemas.openxmlformats.org/officeDocument/2006/relationships/slide" Target="slide1.xml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4.pn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slide" Target="slide20.xml"/><Relationship Id="rId4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17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png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4.png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slide" Target="slide23.xml"/><Relationship Id="rId4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20.xml"/><Relationship Id="rId4" Type="http://schemas.openxmlformats.org/officeDocument/2006/relationships/slide" Target="slide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hizu-seisaku.com/kigou/t-kouban/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jpeg"/><Relationship Id="rId12" Type="http://schemas.openxmlformats.org/officeDocument/2006/relationships/image" Target="../media/image23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4.png"/><Relationship Id="rId11" Type="http://schemas.openxmlformats.org/officeDocument/2006/relationships/image" Target="../media/image22.jpeg"/><Relationship Id="rId5" Type="http://schemas.openxmlformats.org/officeDocument/2006/relationships/slide" Target="slide24.xml"/><Relationship Id="rId10" Type="http://schemas.openxmlformats.org/officeDocument/2006/relationships/hyperlink" Target="https://www.chizu-seisaku.com/kigou/t-toshokan/" TargetMode="External"/><Relationship Id="rId4" Type="http://schemas.openxmlformats.org/officeDocument/2006/relationships/slide" Target="slide25.xml"/><Relationship Id="rId9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jpe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hyperlink" Target="https://www.chizu-seisaku.com/kigou/t-kouban/" TargetMode="External"/><Relationship Id="rId5" Type="http://schemas.openxmlformats.org/officeDocument/2006/relationships/image" Target="../media/image4.png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imgres?imgurl=https%3A%2F%2Fperson-illustration.com%2Fmaterial%2F025-person-illustration.jpg&amp;imgrefurl=https%3A%2F%2Fperson-illustration.com%2F01-free%2F025-man-image.html&amp;tbnid=-d2cIdXvMkODUM&amp;vet=12ahUKEwimsfiby4rpAhW_QPUHHRT3AOkQMygLegUIARCMAg..i&amp;docid=7bGazgCd_EOKoM&amp;w=640&amp;h=480&amp;q=%E6%AE%8B%E5%BF%B5%20%E3%82%A4%E3%83%A9%E3%82%B9%E3%83%88%20%E3%83%95%E3%83%AA%E3%83%BC&amp;hl=en&amp;authuser=0&amp;ved=2ahUKEwimsfiby4rpAhW_QPUHHRT3AOkQMygLegUIARCMAg" TargetMode="Externa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23.xml"/><Relationship Id="rId4" Type="http://schemas.openxmlformats.org/officeDocument/2006/relationships/slide" Target="slide1.xml"/><Relationship Id="rId9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27.xml"/><Relationship Id="rId12" Type="http://schemas.openxmlformats.org/officeDocument/2006/relationships/hyperlink" Target="https://www.chizu-seisaku.com/kigou/t-jiin/" TargetMode="Externa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4.jpeg"/><Relationship Id="rId11" Type="http://schemas.openxmlformats.org/officeDocument/2006/relationships/image" Target="../media/image26.jpeg"/><Relationship Id="rId5" Type="http://schemas.openxmlformats.org/officeDocument/2006/relationships/hyperlink" Target="https://www.google.co.jp/url?sa=i&amp;url=https%3A%2F%2Fphoto53.com%2Fsennyuji2.php&amp;psig=AOvVaw3B4NMSZmD3hjca44g2vm8L&amp;ust=1588147888533000&amp;source=images&amp;cd=vfe&amp;ved=0CAIQjRxqFwoTCMC4kZnWiukCFQAAAAAdAAAAABAD" TargetMode="External"/><Relationship Id="rId10" Type="http://schemas.openxmlformats.org/officeDocument/2006/relationships/hyperlink" Target="https://www.chizu-seisaku.com/kigou/t-jinjya/" TargetMode="External"/><Relationship Id="rId4" Type="http://schemas.openxmlformats.org/officeDocument/2006/relationships/slide" Target="slide28.xml"/><Relationship Id="rId9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hizu-seisaku.com/kigou/t-jiin/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29.xml"/><Relationship Id="rId5" Type="http://schemas.openxmlformats.org/officeDocument/2006/relationships/image" Target="../media/image24.jpeg"/><Relationship Id="rId4" Type="http://schemas.openxmlformats.org/officeDocument/2006/relationships/hyperlink" Target="https://www.google.co.jp/url?sa=i&amp;url=https%3A%2F%2Fphoto53.com%2Fsennyuji2.php&amp;psig=AOvVaw3B4NMSZmD3hjca44g2vm8L&amp;ust=1588147888533000&amp;source=images&amp;cd=vfe&amp;ved=0CAIQjRxqFwoTCMC4kZnWiukCFQAAAAAdAAAAABAD" TargetMode="External"/><Relationship Id="rId9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26.xml"/><Relationship Id="rId4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9.jpg"/><Relationship Id="rId11" Type="http://schemas.openxmlformats.org/officeDocument/2006/relationships/image" Target="../media/image31.jpeg"/><Relationship Id="rId5" Type="http://schemas.openxmlformats.org/officeDocument/2006/relationships/slide" Target="slide30.xml"/><Relationship Id="rId10" Type="http://schemas.openxmlformats.org/officeDocument/2006/relationships/image" Target="../media/image30.jpeg"/><Relationship Id="rId4" Type="http://schemas.openxmlformats.org/officeDocument/2006/relationships/slide" Target="slide31.xml"/><Relationship Id="rId9" Type="http://schemas.openxmlformats.org/officeDocument/2006/relationships/hyperlink" Target="https://www.chizu-seisaku.com/kigou/t-roujin-hom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slide" Target="slide5.xml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5.jpe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4.png"/><Relationship Id="rId5" Type="http://schemas.openxmlformats.org/officeDocument/2006/relationships/slide" Target="slide32.xml"/><Relationship Id="rId4" Type="http://schemas.openxmlformats.org/officeDocument/2006/relationships/image" Target="../media/image29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29.xml"/><Relationship Id="rId4" Type="http://schemas.openxmlformats.org/officeDocument/2006/relationships/slide" Target="slide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4.png"/><Relationship Id="rId5" Type="http://schemas.openxmlformats.org/officeDocument/2006/relationships/image" Target="../media/image32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slide" Target="slide8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5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1.xml"/><Relationship Id="rId5" Type="http://schemas.openxmlformats.org/officeDocument/2006/relationships/image" Target="../media/image9.jp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e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png"/><Relationship Id="rId5" Type="http://schemas.openxmlformats.org/officeDocument/2006/relationships/slide" Target="slide9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slide" Target="slide11.xml"/><Relationship Id="rId5" Type="http://schemas.openxmlformats.org/officeDocument/2006/relationships/image" Target="../media/image11.jpeg"/><Relationship Id="rId4" Type="http://schemas.openxmlformats.org/officeDocument/2006/relationships/hyperlink" Target="https://www.google.co.jp/url?sa=i&amp;url=https%3A%2F%2Fwww.tottori-med.jrc.or.jp%2Fabout%2Fgaiyou&amp;psig=AOvVaw17W4ldChlnTmrE77Z3hQpO&amp;ust=1588144115637000&amp;source=images&amp;cd=vfe&amp;ved=0CAIQjRxqFwoTCNjQ-YHIiukCFQAAAAAdAAAAABA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8A4B56A-28BF-494A-B9A0-7212483E8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A5EE248-87D5-4C83-A97D-C1754B546D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510A362-73B9-4FB8-9B89-1A58CACF1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5379" y="661773"/>
            <a:ext cx="4087178" cy="2380828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地図記号</a:t>
            </a:r>
            <a:br>
              <a:rPr kumimoji="1"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クイズ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73BF24-D1F3-4181-8C60-4EA9D4CED5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75829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7" name="図 16" descr="草, 建物, カラフル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C16E7CCC-F1B6-4752-BA8D-82F895070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860" y="636660"/>
            <a:ext cx="6693903" cy="473258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A52E10F-3348-4997-8FD3-E6389D5621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D381074-0101-41BB-98A9-EE3DC457C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 descr="人形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4B75CCE3-0489-48D2-9125-2968D5BBF4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0393" y="3322044"/>
            <a:ext cx="2870542" cy="1506204"/>
          </a:xfrm>
          <a:prstGeom prst="rect">
            <a:avLst/>
          </a:prstGeom>
        </p:spPr>
      </p:pic>
      <p:sp>
        <p:nvSpPr>
          <p:cNvPr id="57" name="コンテンツ プレースホルダー 2">
            <a:hlinkClick r:id="rId7" action="ppaction://hlinksldjump"/>
            <a:extLst>
              <a:ext uri="{FF2B5EF4-FFF2-40B4-BE49-F238E27FC236}">
                <a16:creationId xmlns:a16="http://schemas.microsoft.com/office/drawing/2014/main" id="{520C4C30-30FD-42A3-9F0C-E42067931ECC}"/>
              </a:ext>
            </a:extLst>
          </p:cNvPr>
          <p:cNvSpPr txBox="1">
            <a:spLocks/>
          </p:cNvSpPr>
          <p:nvPr/>
        </p:nvSpPr>
        <p:spPr>
          <a:xfrm>
            <a:off x="4352893" y="6141705"/>
            <a:ext cx="3145187" cy="698500"/>
          </a:xfrm>
          <a:prstGeom prst="rect">
            <a:avLst/>
          </a:prstGeom>
          <a:ln w="111125" cmpd="tri">
            <a:solidFill>
              <a:srgbClr val="FF0000"/>
            </a:solidFill>
          </a:ln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400" dirty="0"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▶スタート！</a:t>
            </a:r>
            <a:endParaRPr lang="en-US" altLang="ja-JP" sz="1000" dirty="0"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08CCF172-4FC5-42B2-91A4-0E0FCB696EBB}"/>
              </a:ext>
            </a:extLst>
          </p:cNvPr>
          <p:cNvSpPr/>
          <p:nvPr/>
        </p:nvSpPr>
        <p:spPr>
          <a:xfrm>
            <a:off x="103623" y="4113910"/>
            <a:ext cx="2173150" cy="1353959"/>
          </a:xfrm>
          <a:prstGeom prst="wedgeRoundRectCallout">
            <a:avLst>
              <a:gd name="adj1" fmla="val 67019"/>
              <a:gd name="adj2" fmla="val -40007"/>
              <a:gd name="adj3" fmla="val 1666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数字をおしてね！</a:t>
            </a:r>
          </a:p>
        </p:txBody>
      </p:sp>
      <p:pic>
        <p:nvPicPr>
          <p:cNvPr id="25" name="loop">
            <a:hlinkClick r:id="" action="ppaction://media"/>
            <a:extLst>
              <a:ext uri="{FF2B5EF4-FFF2-40B4-BE49-F238E27FC236}">
                <a16:creationId xmlns:a16="http://schemas.microsoft.com/office/drawing/2014/main" id="{DAC30591-E584-4668-8656-5AC2FAC707E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048093" y="3982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7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192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E55ACB72-74A9-4235-9E97-9CAE0227C2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511219" y="610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9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FF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４．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94477" y="2290166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478" y="3642624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71483" y="4995082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pic>
        <p:nvPicPr>
          <p:cNvPr id="10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42210018-0845-42A8-93AE-F271203562D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9217" y="5308812"/>
            <a:ext cx="609600" cy="609600"/>
          </a:xfrm>
          <a:prstGeom prst="rect">
            <a:avLst/>
          </a:prstGeom>
        </p:spPr>
      </p:pic>
      <p:pic>
        <p:nvPicPr>
          <p:cNvPr id="6146" name="Picture 2" descr="畑">
            <a:extLst>
              <a:ext uri="{FF2B5EF4-FFF2-40B4-BE49-F238E27FC236}">
                <a16:creationId xmlns:a16="http://schemas.microsoft.com/office/drawing/2014/main" id="{C606E5BF-E786-476A-9F36-1360F65E3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331" y="2879777"/>
            <a:ext cx="2831637" cy="242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85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答え：畑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795933" y="56982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pic>
        <p:nvPicPr>
          <p:cNvPr id="5" name="図 4" descr="山, 草, グリーン, 屋外 が含まれている画像&#10;&#10;自動的に生成された説明">
            <a:extLst>
              <a:ext uri="{FF2B5EF4-FFF2-40B4-BE49-F238E27FC236}">
                <a16:creationId xmlns:a16="http://schemas.microsoft.com/office/drawing/2014/main" id="{9F71759E-B68E-4299-A396-D10EB3E9E4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6767" y="2973674"/>
            <a:ext cx="6096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テキスト ボックス 9">
            <a:hlinkClick r:id="rId5" action="ppaction://hlinksldjump"/>
            <a:extLst>
              <a:ext uri="{FF2B5EF4-FFF2-40B4-BE49-F238E27FC236}">
                <a16:creationId xmlns:a16="http://schemas.microsoft.com/office/drawing/2014/main" id="{A61E2856-EDC3-4AB1-A2AF-7435B96CBF26}"/>
              </a:ext>
            </a:extLst>
          </p:cNvPr>
          <p:cNvSpPr txBox="1"/>
          <p:nvPr/>
        </p:nvSpPr>
        <p:spPr>
          <a:xfrm>
            <a:off x="970202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3" name="correct2">
            <a:hlinkClick r:id="" action="ppaction://media"/>
            <a:extLst>
              <a:ext uri="{FF2B5EF4-FFF2-40B4-BE49-F238E27FC236}">
                <a16:creationId xmlns:a16="http://schemas.microsoft.com/office/drawing/2014/main" id="{09BBFBE4-E4CC-4F34-9BF1-B0AC45132F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1" name="Picture 2" descr="畑">
            <a:extLst>
              <a:ext uri="{FF2B5EF4-FFF2-40B4-BE49-F238E27FC236}">
                <a16:creationId xmlns:a16="http://schemas.microsoft.com/office/drawing/2014/main" id="{F2A41D42-7DE1-4809-8521-CC3E2B5A9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377" y="3429000"/>
            <a:ext cx="2658611" cy="228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08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Picture 2" descr="泣く｜くやしい｜残念｜無料イラスト｜人｜パーソン｜ダウンロード">
            <a:hlinkClick r:id="rId7"/>
            <a:extLst>
              <a:ext uri="{FF2B5EF4-FFF2-40B4-BE49-F238E27FC236}">
                <a16:creationId xmlns:a16="http://schemas.microsoft.com/office/drawing/2014/main" id="{264390A8-A0FA-45BF-85FE-3CFD51D8E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100" y="2305509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ncorrect1">
            <a:hlinkClick r:id="" action="ppaction://media"/>
            <a:extLst>
              <a:ext uri="{FF2B5EF4-FFF2-40B4-BE49-F238E27FC236}">
                <a16:creationId xmlns:a16="http://schemas.microsoft.com/office/drawing/2014/main" id="{E18138A0-E0C8-4623-B432-177E8D5622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177915" y="4396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6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FF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５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152391" y="2290166"/>
            <a:ext cx="5032148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はく物かん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152391" y="3667628"/>
            <a:ext cx="5724645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cap="none" spc="0" dirty="0" err="1">
                <a:ln/>
                <a:solidFill>
                  <a:schemeClr val="bg1"/>
                </a:solidFill>
                <a:effectLst/>
              </a:rPr>
              <a:t>ろう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人ホーム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152391" y="5020086"/>
            <a:ext cx="2954655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交番</a:t>
            </a:r>
          </a:p>
        </p:txBody>
      </p:sp>
      <p:pic>
        <p:nvPicPr>
          <p:cNvPr id="10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FF5B2127-CDDE-499D-837E-CE50490645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0065" y="5176951"/>
            <a:ext cx="609600" cy="609600"/>
          </a:xfrm>
          <a:prstGeom prst="rect">
            <a:avLst/>
          </a:prstGeom>
        </p:spPr>
      </p:pic>
      <p:pic>
        <p:nvPicPr>
          <p:cNvPr id="8194" name="Picture 2" descr="博物館">
            <a:extLst>
              <a:ext uri="{FF2B5EF4-FFF2-40B4-BE49-F238E27FC236}">
                <a16:creationId xmlns:a16="http://schemas.microsoft.com/office/drawing/2014/main" id="{D3B06084-13BB-47C7-9DC9-8B9B63338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604" y="2288736"/>
            <a:ext cx="3686356" cy="316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68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答え：博物館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pic>
        <p:nvPicPr>
          <p:cNvPr id="10" name="Picture 2" descr="フリー写真素材|建築・建造物|美術館・博物館・劇場|図書館 ...">
            <a:extLst>
              <a:ext uri="{FF2B5EF4-FFF2-40B4-BE49-F238E27FC236}">
                <a16:creationId xmlns:a16="http://schemas.microsoft.com/office/drawing/2014/main" id="{D3448FF5-EB36-4822-AFD7-C0A32571C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503" y="3038691"/>
            <a:ext cx="5557837" cy="3585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>
            <a:hlinkClick r:id="rId5" action="ppaction://hlinksldjump"/>
            <a:extLst>
              <a:ext uri="{FF2B5EF4-FFF2-40B4-BE49-F238E27FC236}">
                <a16:creationId xmlns:a16="http://schemas.microsoft.com/office/drawing/2014/main" id="{0CC76D7E-54EF-4D36-B532-DF5E9C18BBB4}"/>
              </a:ext>
            </a:extLst>
          </p:cNvPr>
          <p:cNvSpPr txBox="1"/>
          <p:nvPr/>
        </p:nvSpPr>
        <p:spPr>
          <a:xfrm>
            <a:off x="970202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3" name="correct2">
            <a:hlinkClick r:id="" action="ppaction://media"/>
            <a:extLst>
              <a:ext uri="{FF2B5EF4-FFF2-40B4-BE49-F238E27FC236}">
                <a16:creationId xmlns:a16="http://schemas.microsoft.com/office/drawing/2014/main" id="{FFA9DBBC-E7BC-441B-A927-1555423CF5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0244" name="Picture 4" descr="博物館">
            <a:extLst>
              <a:ext uri="{FF2B5EF4-FFF2-40B4-BE49-F238E27FC236}">
                <a16:creationId xmlns:a16="http://schemas.microsoft.com/office/drawing/2014/main" id="{DA9A77EE-E1F8-4703-98A3-3E4208B64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319" y="3429000"/>
            <a:ext cx="2723082" cy="233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75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Picture 2" descr="泣く｜くやしい｜残念｜無料イラスト｜人｜パーソン｜ダウンロード">
            <a:hlinkClick r:id="rId7"/>
            <a:extLst>
              <a:ext uri="{FF2B5EF4-FFF2-40B4-BE49-F238E27FC236}">
                <a16:creationId xmlns:a16="http://schemas.microsoft.com/office/drawing/2014/main" id="{264390A8-A0FA-45BF-85FE-3CFD51D8E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100" y="2305509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ncorrect1">
            <a:hlinkClick r:id="" action="ppaction://media"/>
            <a:extLst>
              <a:ext uri="{FF2B5EF4-FFF2-40B4-BE49-F238E27FC236}">
                <a16:creationId xmlns:a16="http://schemas.microsoft.com/office/drawing/2014/main" id="{9329110E-5BA5-4DB0-80B8-E2DC922C32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177915" y="4396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0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B0F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６．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096000" y="2267042"/>
            <a:ext cx="2262158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畑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096000" y="3596376"/>
            <a:ext cx="4339651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cap="none" spc="0" dirty="0" err="1">
                <a:ln/>
                <a:solidFill>
                  <a:schemeClr val="bg1"/>
                </a:solidFill>
                <a:effectLst/>
              </a:rPr>
              <a:t>果じゅ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園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096000" y="4996963"/>
            <a:ext cx="503214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びょういん</a:t>
            </a:r>
          </a:p>
        </p:txBody>
      </p:sp>
      <p:pic>
        <p:nvPicPr>
          <p:cNvPr id="3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0C08F021-CABD-41DB-86DD-0F75DD9363A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55778" y="5153828"/>
            <a:ext cx="609600" cy="609600"/>
          </a:xfrm>
          <a:prstGeom prst="rect">
            <a:avLst/>
          </a:prstGeom>
        </p:spPr>
      </p:pic>
      <p:pic>
        <p:nvPicPr>
          <p:cNvPr id="11266" name="Picture 2">
            <a:extLst>
              <a:ext uri="{FF2B5EF4-FFF2-40B4-BE49-F238E27FC236}">
                <a16:creationId xmlns:a16="http://schemas.microsoft.com/office/drawing/2014/main" id="{DBB9933D-D737-4F2C-871C-A14B23E57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913" y="3076274"/>
            <a:ext cx="20097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54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100000">
              <a:srgbClr val="FF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  <a:r>
              <a:rPr kumimoji="1" lang="ja-JP" altLang="en-US" sz="48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果じゅ</a:t>
            </a:r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園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pic>
        <p:nvPicPr>
          <p:cNvPr id="5" name="図 4" descr="リンゴの木&#10;&#10;自動的に生成された説明">
            <a:extLst>
              <a:ext uri="{FF2B5EF4-FFF2-40B4-BE49-F238E27FC236}">
                <a16:creationId xmlns:a16="http://schemas.microsoft.com/office/drawing/2014/main" id="{0CFBFE56-F2D1-4C99-8711-58E5BA738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161" y="2271466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テキスト ボックス 9">
            <a:hlinkClick r:id="rId5" action="ppaction://hlinksldjump"/>
            <a:extLst>
              <a:ext uri="{FF2B5EF4-FFF2-40B4-BE49-F238E27FC236}">
                <a16:creationId xmlns:a16="http://schemas.microsoft.com/office/drawing/2014/main" id="{E4BC4C3B-6B2E-4306-AE1D-564532ED3840}"/>
              </a:ext>
            </a:extLst>
          </p:cNvPr>
          <p:cNvSpPr txBox="1"/>
          <p:nvPr/>
        </p:nvSpPr>
        <p:spPr>
          <a:xfrm>
            <a:off x="1398447" y="6057854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1" name="correct2">
            <a:hlinkClick r:id="" action="ppaction://media"/>
            <a:extLst>
              <a:ext uri="{FF2B5EF4-FFF2-40B4-BE49-F238E27FC236}">
                <a16:creationId xmlns:a16="http://schemas.microsoft.com/office/drawing/2014/main" id="{D170062D-F44E-4012-B0C3-DF29967B0F2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19DEFF72-3FDF-480E-9493-D8AAD1305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003" y="3429000"/>
            <a:ext cx="2578664" cy="221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44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 descr="座る, テーブル, 女性, ホワイト が含まれている画像&#10;&#10;自動的に生成された説明">
            <a:extLst>
              <a:ext uri="{FF2B5EF4-FFF2-40B4-BE49-F238E27FC236}">
                <a16:creationId xmlns:a16="http://schemas.microsoft.com/office/drawing/2014/main" id="{F7E7FF06-1BB7-4042-AE15-63C2CE1CA9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8556" y="1880205"/>
            <a:ext cx="3053444" cy="2385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ncorrect1">
            <a:hlinkClick r:id="" action="ppaction://media"/>
            <a:extLst>
              <a:ext uri="{FF2B5EF4-FFF2-40B4-BE49-F238E27FC236}">
                <a16:creationId xmlns:a16="http://schemas.microsoft.com/office/drawing/2014/main" id="{F0727A31-5D51-4095-9303-01F35DE0B53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360478" y="610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7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94775" y="2258711"/>
            <a:ext cx="2954655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工場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775" y="3579714"/>
            <a:ext cx="5724645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けいさつしょ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94775" y="4900717"/>
            <a:ext cx="2954655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神社</a:t>
            </a:r>
          </a:p>
        </p:txBody>
      </p:sp>
      <p:pic>
        <p:nvPicPr>
          <p:cNvPr id="16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87301FDA-B353-4CA5-ADE6-64706D13626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4472" y="5519247"/>
            <a:ext cx="609600" cy="609600"/>
          </a:xfrm>
          <a:prstGeom prst="rect">
            <a:avLst/>
          </a:prstGeom>
        </p:spPr>
      </p:pic>
      <p:pic>
        <p:nvPicPr>
          <p:cNvPr id="1026" name="Picture 2" descr="工場">
            <a:extLst>
              <a:ext uri="{FF2B5EF4-FFF2-40B4-BE49-F238E27FC236}">
                <a16:creationId xmlns:a16="http://schemas.microsoft.com/office/drawing/2014/main" id="{D17ADE06-EBC3-4B57-9533-7A3878749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763" y="2679582"/>
            <a:ext cx="2828898" cy="241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9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B0F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７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096000" y="2290166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096001" y="3667628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096000" y="4996963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pic>
        <p:nvPicPr>
          <p:cNvPr id="10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2F358F1D-C658-4900-9240-2C61A47B99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45698" y="272796"/>
            <a:ext cx="609600" cy="609600"/>
          </a:xfrm>
          <a:prstGeom prst="rect">
            <a:avLst/>
          </a:prstGeom>
        </p:spPr>
      </p:pic>
      <p:pic>
        <p:nvPicPr>
          <p:cNvPr id="13314" name="Picture 2" descr="田">
            <a:extLst>
              <a:ext uri="{FF2B5EF4-FFF2-40B4-BE49-F238E27FC236}">
                <a16:creationId xmlns:a16="http://schemas.microsoft.com/office/drawing/2014/main" id="{AC2121D8-5929-4A6B-9CD3-AB6092624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282" y="3019805"/>
            <a:ext cx="2586761" cy="221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16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100000">
              <a:srgbClr val="FF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答え：田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6" name="図 5" descr="草, 屋外, フィールド, グリーン が含まれている画像&#10;&#10;自動的に生成された説明">
            <a:extLst>
              <a:ext uri="{FF2B5EF4-FFF2-40B4-BE49-F238E27FC236}">
                <a16:creationId xmlns:a16="http://schemas.microsoft.com/office/drawing/2014/main" id="{C0DF8B25-8D0A-4708-A44B-3C9BC8BA0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150" y="2451160"/>
            <a:ext cx="5466292" cy="4102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テキスト ボックス 9">
            <a:hlinkClick r:id="rId5" action="ppaction://hlinksldjump"/>
            <a:extLst>
              <a:ext uri="{FF2B5EF4-FFF2-40B4-BE49-F238E27FC236}">
                <a16:creationId xmlns:a16="http://schemas.microsoft.com/office/drawing/2014/main" id="{B657A8C0-E1A1-4074-A060-D46A78AE70A7}"/>
              </a:ext>
            </a:extLst>
          </p:cNvPr>
          <p:cNvSpPr txBox="1"/>
          <p:nvPr/>
        </p:nvSpPr>
        <p:spPr>
          <a:xfrm>
            <a:off x="1398447" y="6057854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5" name="correct2">
            <a:hlinkClick r:id="" action="ppaction://media"/>
            <a:extLst>
              <a:ext uri="{FF2B5EF4-FFF2-40B4-BE49-F238E27FC236}">
                <a16:creationId xmlns:a16="http://schemas.microsoft.com/office/drawing/2014/main" id="{FE091513-33AF-471D-AEDA-E17DA9BE381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4338" name="Picture 2" descr="田">
            <a:extLst>
              <a:ext uri="{FF2B5EF4-FFF2-40B4-BE49-F238E27FC236}">
                <a16:creationId xmlns:a16="http://schemas.microsoft.com/office/drawing/2014/main" id="{71DEE920-9FFC-4E00-8CF9-96B2B8C45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287" y="3429000"/>
            <a:ext cx="2788532" cy="239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74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 descr="座る, テーブル, 女性, ホワイト が含まれている画像&#10;&#10;自動的に生成された説明">
            <a:extLst>
              <a:ext uri="{FF2B5EF4-FFF2-40B4-BE49-F238E27FC236}">
                <a16:creationId xmlns:a16="http://schemas.microsoft.com/office/drawing/2014/main" id="{F7E7FF06-1BB7-4042-AE15-63C2CE1CA9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8556" y="1880205"/>
            <a:ext cx="3053444" cy="2385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133E562F-591B-47AC-832A-4A65FBC2A56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65278" y="3058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3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８．　交番は、どれでしょうか？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7752754" y="2223495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7752754" y="3632003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7752754" y="5021876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pic>
        <p:nvPicPr>
          <p:cNvPr id="15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81FE1679-B09A-42BC-9C01-C11A81C7785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45698" y="272796"/>
            <a:ext cx="609600" cy="609600"/>
          </a:xfrm>
          <a:prstGeom prst="rect">
            <a:avLst/>
          </a:prstGeom>
        </p:spPr>
      </p:pic>
      <p:pic>
        <p:nvPicPr>
          <p:cNvPr id="14" name="Picture 2" descr="警察署">
            <a:extLst>
              <a:ext uri="{FF2B5EF4-FFF2-40B4-BE49-F238E27FC236}">
                <a16:creationId xmlns:a16="http://schemas.microsoft.com/office/drawing/2014/main" id="{1866A2D1-1557-4DD6-A617-B09D0DA0D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683" y="2223495"/>
            <a:ext cx="1115008" cy="95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交番の地図記号">
            <a:hlinkClick r:id="rId8"/>
            <a:extLst>
              <a:ext uri="{FF2B5EF4-FFF2-40B4-BE49-F238E27FC236}">
                <a16:creationId xmlns:a16="http://schemas.microsoft.com/office/drawing/2014/main" id="{50AAB2C4-A1D0-4465-8D55-ECCA87642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684" y="3613368"/>
            <a:ext cx="1115008" cy="95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図書館の地図記号">
            <a:hlinkClick r:id="rId10"/>
            <a:extLst>
              <a:ext uri="{FF2B5EF4-FFF2-40B4-BE49-F238E27FC236}">
                <a16:creationId xmlns:a16="http://schemas.microsoft.com/office/drawing/2014/main" id="{43F41D26-BF74-4954-BA26-FB41ED9F5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458" y="5021876"/>
            <a:ext cx="1115008" cy="95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B8A9971-75A8-4360-87F0-F6F33ADC9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06" y="2110398"/>
            <a:ext cx="5801931" cy="38679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6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14" name="テキスト ボックス 13">
            <a:hlinkClick r:id="rId4" action="ppaction://hlinksldjump"/>
            <a:extLst>
              <a:ext uri="{FF2B5EF4-FFF2-40B4-BE49-F238E27FC236}">
                <a16:creationId xmlns:a16="http://schemas.microsoft.com/office/drawing/2014/main" id="{3EF25F0A-8AE9-4963-ADB0-2CD333884208}"/>
              </a:ext>
            </a:extLst>
          </p:cNvPr>
          <p:cNvSpPr txBox="1"/>
          <p:nvPr/>
        </p:nvSpPr>
        <p:spPr>
          <a:xfrm>
            <a:off x="1398977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5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9514A202-6F19-4CED-B897-D8B44708A36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067779" y="240930"/>
            <a:ext cx="609600" cy="609600"/>
          </a:xfrm>
          <a:prstGeom prst="rect">
            <a:avLst/>
          </a:prstGeom>
        </p:spPr>
      </p:pic>
      <p:pic>
        <p:nvPicPr>
          <p:cNvPr id="8" name="Picture 3" descr="交番の地図記号">
            <a:hlinkClick r:id="rId6"/>
            <a:extLst>
              <a:ext uri="{FF2B5EF4-FFF2-40B4-BE49-F238E27FC236}">
                <a16:creationId xmlns:a16="http://schemas.microsoft.com/office/drawing/2014/main" id="{0C73714C-67D9-425A-B5E3-30C709589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659" y="3428999"/>
            <a:ext cx="2674766" cy="229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8E10515-E863-4713-B69C-8E6164291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886" y="2451160"/>
            <a:ext cx="5801931" cy="38679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Picture 2" descr="泣く｜くやしい｜残念｜無料イラスト｜人｜パーソン｜ダウンロード">
            <a:hlinkClick r:id="rId7"/>
            <a:extLst>
              <a:ext uri="{FF2B5EF4-FFF2-40B4-BE49-F238E27FC236}">
                <a16:creationId xmlns:a16="http://schemas.microsoft.com/office/drawing/2014/main" id="{509E1142-FBCA-410E-8880-A3A8E1F34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200" y="2147819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ncorrect1">
            <a:hlinkClick r:id="" action="ppaction://media"/>
            <a:extLst>
              <a:ext uri="{FF2B5EF4-FFF2-40B4-BE49-F238E27FC236}">
                <a16:creationId xmlns:a16="http://schemas.microsoft.com/office/drawing/2014/main" id="{B9F8FB82-480D-466D-8471-CF2F80A8F5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665278" y="3058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9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7030A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９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寺は、どれでしょうか？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7752754" y="5021876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pic>
        <p:nvPicPr>
          <p:cNvPr id="25610" name="Picture 10" descr="泉涌寺 - 京都フリー写真素材集：京都の神社・寺院・観光地・世界遺産 ...">
            <a:hlinkClick r:id="rId5"/>
            <a:extLst>
              <a:ext uri="{FF2B5EF4-FFF2-40B4-BE49-F238E27FC236}">
                <a16:creationId xmlns:a16="http://schemas.microsoft.com/office/drawing/2014/main" id="{2A87518E-16CA-4251-BB08-829EB6D6F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2057698"/>
            <a:ext cx="6096000" cy="4071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7752754" y="2223495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sp>
        <p:nvSpPr>
          <p:cNvPr id="8" name="正方形/長方形 7">
            <a:hlinkClick r:id="rId7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7752754" y="3632003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pic>
        <p:nvPicPr>
          <p:cNvPr id="24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D6B3F81B-CF9F-4835-AEB2-54052AF882B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14178" y="272796"/>
            <a:ext cx="609600" cy="609600"/>
          </a:xfrm>
          <a:prstGeom prst="rect">
            <a:avLst/>
          </a:prstGeom>
        </p:spPr>
      </p:pic>
      <p:pic>
        <p:nvPicPr>
          <p:cNvPr id="16392" name="Picture 8" descr="市役所">
            <a:extLst>
              <a:ext uri="{FF2B5EF4-FFF2-40B4-BE49-F238E27FC236}">
                <a16:creationId xmlns:a16="http://schemas.microsoft.com/office/drawing/2014/main" id="{6F9768C1-24AC-491E-A76C-63E858498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755" y="2223494"/>
            <a:ext cx="1076368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020F6614-14F1-4FE2-A9BE-5161E0BB0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84638"/>
            <a:ext cx="1219200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487F34"/>
                </a:solidFill>
                <a:effectLst/>
                <a:latin typeface="Arial" panose="020B0604020202020204" pitchFamily="34" charset="0"/>
                <a:ea typeface="&amp;quot"/>
              </a:rPr>
              <a:t>  </a:t>
            </a:r>
            <a:endParaRPr kumimoji="0" lang="ja-JP" altLang="ja-JP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394" name="Picture 10" descr="神社">
            <a:hlinkClick r:id="rId10"/>
            <a:extLst>
              <a:ext uri="{FF2B5EF4-FFF2-40B4-BE49-F238E27FC236}">
                <a16:creationId xmlns:a16="http://schemas.microsoft.com/office/drawing/2014/main" id="{B18C49AF-FF8E-4CC0-8A85-ACF75E00F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755" y="5021876"/>
            <a:ext cx="1076367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2AF5B0C9-3E07-476F-9FB3-35F5360F1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897" y="4912839"/>
            <a:ext cx="7823245" cy="183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487F34"/>
                </a:solidFill>
                <a:effectLst/>
                <a:latin typeface="Arial" panose="020B0604020202020204" pitchFamily="34" charset="0"/>
                <a:ea typeface="&amp;quot"/>
              </a:rPr>
              <a:t>  </a:t>
            </a:r>
            <a:r>
              <a:rPr kumimoji="0" lang="ja-JP" altLang="ja-JP" sz="10800" b="0" i="0" u="none" strike="noStrike" cap="none" normalizeH="0" baseline="0" dirty="0">
                <a:ln>
                  <a:noFill/>
                </a:ln>
                <a:solidFill>
                  <a:srgbClr val="487F34"/>
                </a:solidFill>
                <a:effectLst/>
                <a:latin typeface="Arial" panose="020B0604020202020204" pitchFamily="34" charset="0"/>
                <a:ea typeface="&amp;quot"/>
                <a:hlinkClick r:id="rId12"/>
              </a:rPr>
              <a:t>      </a:t>
            </a: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487F34"/>
                </a:solidFill>
                <a:effectLst/>
                <a:latin typeface="Arial" panose="020B0604020202020204" pitchFamily="34" charset="0"/>
                <a:ea typeface="&amp;quot"/>
                <a:hlinkClick r:id="rId12"/>
              </a:rPr>
              <a:t> </a:t>
            </a:r>
            <a:endParaRPr kumimoji="0" lang="ja-JP" altLang="ja-JP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487F34"/>
                </a:solidFill>
                <a:effectLst/>
                <a:latin typeface="Arial" panose="020B0604020202020204" pitchFamily="34" charset="0"/>
                <a:ea typeface="&amp;quot"/>
                <a:hlinkClick r:id="rId12"/>
              </a:rPr>
              <a:t>寺院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396" name="Picture 12" descr="寺院">
            <a:hlinkClick r:id="rId12"/>
            <a:extLst>
              <a:ext uri="{FF2B5EF4-FFF2-40B4-BE49-F238E27FC236}">
                <a16:creationId xmlns:a16="http://schemas.microsoft.com/office/drawing/2014/main" id="{DF3E859C-38F3-4CB2-87C4-6453D7F56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755" y="3613367"/>
            <a:ext cx="1074804" cy="94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94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pic>
        <p:nvPicPr>
          <p:cNvPr id="9" name="Picture 10" descr="泉涌寺 - 京都フリー写真素材集：京都の神社・寺院・観光地・世界遺産 ...">
            <a:hlinkClick r:id="rId4"/>
            <a:extLst>
              <a:ext uri="{FF2B5EF4-FFF2-40B4-BE49-F238E27FC236}">
                <a16:creationId xmlns:a16="http://schemas.microsoft.com/office/drawing/2014/main" id="{44BDF97F-CEC5-4CA6-85F2-578178C52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806" y="2451160"/>
            <a:ext cx="6096000" cy="4071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hlinkClick r:id="rId6" action="ppaction://hlinksldjump"/>
            <a:extLst>
              <a:ext uri="{FF2B5EF4-FFF2-40B4-BE49-F238E27FC236}">
                <a16:creationId xmlns:a16="http://schemas.microsoft.com/office/drawing/2014/main" id="{B909AB66-24FD-496F-9A2F-5E7825AF7D60}"/>
              </a:ext>
            </a:extLst>
          </p:cNvPr>
          <p:cNvSpPr txBox="1"/>
          <p:nvPr/>
        </p:nvSpPr>
        <p:spPr>
          <a:xfrm>
            <a:off x="1398977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4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4C605027-7672-479E-A911-A86CEB08CA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292862" y="430765"/>
            <a:ext cx="609600" cy="609600"/>
          </a:xfrm>
          <a:prstGeom prst="rect">
            <a:avLst/>
          </a:prstGeom>
        </p:spPr>
      </p:pic>
      <p:pic>
        <p:nvPicPr>
          <p:cNvPr id="10" name="Picture 12" descr="寺院">
            <a:hlinkClick r:id="rId8"/>
            <a:extLst>
              <a:ext uri="{FF2B5EF4-FFF2-40B4-BE49-F238E27FC236}">
                <a16:creationId xmlns:a16="http://schemas.microsoft.com/office/drawing/2014/main" id="{9CDC4FE7-6372-4862-BD0F-522EF1535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003" y="3545162"/>
            <a:ext cx="2395326" cy="209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84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60CA51C-54CC-431F-9950-674F04646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5751" y="1931825"/>
            <a:ext cx="2813050" cy="210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ncorrect1">
            <a:hlinkClick r:id="" action="ppaction://media"/>
            <a:extLst>
              <a:ext uri="{FF2B5EF4-FFF2-40B4-BE49-F238E27FC236}">
                <a16:creationId xmlns:a16="http://schemas.microsoft.com/office/drawing/2014/main" id="{001AAD51-1D71-40BD-AF17-EA00AE8320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82276" y="50924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81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１０．　市役所は、どれでしょうか？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7752754" y="5021876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sp>
        <p:nvSpPr>
          <p:cNvPr id="6" name="正方形/長方形 5">
            <a:hlinkClick r:id="rId5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7752754" y="2223495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sp>
        <p:nvSpPr>
          <p:cNvPr id="8" name="正方形/長方形 7">
            <a:hlinkClick r:id="rId4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7752754" y="3632003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pic>
        <p:nvPicPr>
          <p:cNvPr id="7" name="図 6" descr="建物, 屋外, ストリート, バス が含まれている画像&#10;&#10;自動的に生成された説明">
            <a:extLst>
              <a:ext uri="{FF2B5EF4-FFF2-40B4-BE49-F238E27FC236}">
                <a16:creationId xmlns:a16="http://schemas.microsoft.com/office/drawing/2014/main" id="{9FA546EC-8054-4E97-A324-8A9C024CC1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7747" y="2240604"/>
            <a:ext cx="5613400" cy="4210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6D3EBF69-E8F9-45DF-9F3B-145F06901D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277596" y="272796"/>
            <a:ext cx="609600" cy="609600"/>
          </a:xfrm>
          <a:prstGeom prst="rect">
            <a:avLst/>
          </a:prstGeom>
        </p:spPr>
      </p:pic>
      <p:pic>
        <p:nvPicPr>
          <p:cNvPr id="18434" name="Picture 2" descr="市役所">
            <a:extLst>
              <a:ext uri="{FF2B5EF4-FFF2-40B4-BE49-F238E27FC236}">
                <a16:creationId xmlns:a16="http://schemas.microsoft.com/office/drawing/2014/main" id="{C5D8F3F1-BDBD-433F-8B53-3FEBEA815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089" y="2223495"/>
            <a:ext cx="1098093" cy="94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老人ホーム">
            <a:hlinkClick r:id="rId9"/>
            <a:extLst>
              <a:ext uri="{FF2B5EF4-FFF2-40B4-BE49-F238E27FC236}">
                <a16:creationId xmlns:a16="http://schemas.microsoft.com/office/drawing/2014/main" id="{F6668246-003B-40F1-9F80-A19300707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820" y="3613368"/>
            <a:ext cx="1098092" cy="94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裁判所">
            <a:extLst>
              <a:ext uri="{FF2B5EF4-FFF2-40B4-BE49-F238E27FC236}">
                <a16:creationId xmlns:a16="http://schemas.microsoft.com/office/drawing/2014/main" id="{2E4A5E45-6551-4D16-A389-8B5AC4322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820" y="5021875"/>
            <a:ext cx="1098092" cy="94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9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答え：工場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3" name="図 12" descr="夜の工場&#10;&#10;自動的に生成された説明">
            <a:extLst>
              <a:ext uri="{FF2B5EF4-FFF2-40B4-BE49-F238E27FC236}">
                <a16:creationId xmlns:a16="http://schemas.microsoft.com/office/drawing/2014/main" id="{5ECB672F-2621-4D9C-A0A9-6BFA4CD52C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035" y="2526104"/>
            <a:ext cx="5784126" cy="38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テキスト ボックス 13">
            <a:hlinkClick r:id="rId5" action="ppaction://hlinksldjump"/>
            <a:extLst>
              <a:ext uri="{FF2B5EF4-FFF2-40B4-BE49-F238E27FC236}">
                <a16:creationId xmlns:a16="http://schemas.microsoft.com/office/drawing/2014/main" id="{ACD8FFB5-A5E0-42D4-9455-D6B37400B094}"/>
              </a:ext>
            </a:extLst>
          </p:cNvPr>
          <p:cNvSpPr txBox="1"/>
          <p:nvPr/>
        </p:nvSpPr>
        <p:spPr>
          <a:xfrm>
            <a:off x="806871" y="6095941"/>
            <a:ext cx="3003129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6" name="correct2">
            <a:hlinkClick r:id="" action="ppaction://media"/>
            <a:extLst>
              <a:ext uri="{FF2B5EF4-FFF2-40B4-BE49-F238E27FC236}">
                <a16:creationId xmlns:a16="http://schemas.microsoft.com/office/drawing/2014/main" id="{AA2DD257-B0A3-4B34-BDB2-C16434D5BAD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0" name="Picture 2" descr="工場">
            <a:extLst>
              <a:ext uri="{FF2B5EF4-FFF2-40B4-BE49-F238E27FC236}">
                <a16:creationId xmlns:a16="http://schemas.microsoft.com/office/drawing/2014/main" id="{D0CACF88-C5B6-4C61-8131-D774FDAA0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003" y="3515922"/>
            <a:ext cx="2569459" cy="219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2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pic>
        <p:nvPicPr>
          <p:cNvPr id="6" name="図 5" descr="建物, 屋外, ストリート, バス が含まれている画像&#10;&#10;自動的に生成された説明">
            <a:extLst>
              <a:ext uri="{FF2B5EF4-FFF2-40B4-BE49-F238E27FC236}">
                <a16:creationId xmlns:a16="http://schemas.microsoft.com/office/drawing/2014/main" id="{390BEB8F-EB85-4458-94C8-80CC1643F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3106" y="2564592"/>
            <a:ext cx="5613400" cy="4210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テキスト ボックス 9">
            <a:hlinkClick r:id="rId5" action="ppaction://hlinksldjump"/>
            <a:extLst>
              <a:ext uri="{FF2B5EF4-FFF2-40B4-BE49-F238E27FC236}">
                <a16:creationId xmlns:a16="http://schemas.microsoft.com/office/drawing/2014/main" id="{1DA8B4B5-2317-4976-86D8-C78BE2A34CF5}"/>
              </a:ext>
            </a:extLst>
          </p:cNvPr>
          <p:cNvSpPr txBox="1"/>
          <p:nvPr/>
        </p:nvSpPr>
        <p:spPr>
          <a:xfrm>
            <a:off x="1398977" y="6088559"/>
            <a:ext cx="1386426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進む</a:t>
            </a:r>
          </a:p>
        </p:txBody>
      </p:sp>
      <p:pic>
        <p:nvPicPr>
          <p:cNvPr id="11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D58F1FAF-697A-4C6A-8E4F-56B35C2360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80886" y="735565"/>
            <a:ext cx="609600" cy="609600"/>
          </a:xfrm>
          <a:prstGeom prst="rect">
            <a:avLst/>
          </a:prstGeom>
        </p:spPr>
      </p:pic>
      <p:pic>
        <p:nvPicPr>
          <p:cNvPr id="8" name="Picture 2" descr="市役所">
            <a:extLst>
              <a:ext uri="{FF2B5EF4-FFF2-40B4-BE49-F238E27FC236}">
                <a16:creationId xmlns:a16="http://schemas.microsoft.com/office/drawing/2014/main" id="{761C4EC2-5AFD-4C0D-A9EA-ECF83B3BF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003" y="2564592"/>
            <a:ext cx="1540202" cy="132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16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7973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60CA51C-54CC-431F-9950-674F04646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5751" y="1931825"/>
            <a:ext cx="2813050" cy="210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684286BA-5392-43E1-BDFB-D583D03265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47162" y="4376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64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9D52D8-3F87-4661-8747-DC25F1663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10142954" cy="1633881"/>
          </a:xfrm>
        </p:spPr>
        <p:txBody>
          <a:bodyPr>
            <a:normAutofit fontScale="90000"/>
          </a:bodyPr>
          <a:lstStyle/>
          <a:p>
            <a:r>
              <a:rPr kumimoji="1" lang="ja-JP" altLang="en-US" sz="800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よくがんばりました！！</a:t>
            </a:r>
            <a:endParaRPr kumimoji="1" lang="ja-JP" altLang="en-US" sz="80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8F1A6D-E1BF-4663-A920-D6AADE631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4396" y="3457576"/>
            <a:ext cx="5666204" cy="192405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何問正解できたかな？</a:t>
            </a:r>
            <a:br>
              <a:rPr lang="en-US" altLang="ja-JP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連続全問正解をめざそう！</a:t>
            </a:r>
            <a:endParaRPr kumimoji="1" lang="ja-JP" altLang="en-US" sz="4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コンテンツ プレースホルダー 2">
            <a:hlinkClick r:id="rId4" action="ppaction://hlinksldjump"/>
            <a:extLst>
              <a:ext uri="{FF2B5EF4-FFF2-40B4-BE49-F238E27FC236}">
                <a16:creationId xmlns:a16="http://schemas.microsoft.com/office/drawing/2014/main" id="{237A98A8-1EC6-455B-9E7D-CDB9B14D3A24}"/>
              </a:ext>
            </a:extLst>
          </p:cNvPr>
          <p:cNvSpPr txBox="1">
            <a:spLocks/>
          </p:cNvSpPr>
          <p:nvPr/>
        </p:nvSpPr>
        <p:spPr>
          <a:xfrm>
            <a:off x="7926087" y="6159500"/>
            <a:ext cx="4062713" cy="698500"/>
          </a:xfrm>
          <a:prstGeom prst="rect">
            <a:avLst/>
          </a:prstGeom>
          <a:ln w="111125" cmpd="tri">
            <a:solidFill>
              <a:srgbClr val="FF0000"/>
            </a:solidFill>
          </a:ln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4400" dirty="0"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▶はじめにもどる</a:t>
            </a:r>
            <a:endParaRPr lang="en-US" altLang="ja-JP" sz="1000" dirty="0"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6" name="図 5" descr="持つ, カラフル, 女の子 が含まれている画像&#10;&#10;自動的に生成された説明">
            <a:extLst>
              <a:ext uri="{FF2B5EF4-FFF2-40B4-BE49-F238E27FC236}">
                <a16:creationId xmlns:a16="http://schemas.microsoft.com/office/drawing/2014/main" id="{21F25259-93BC-46EC-8692-051F002ADE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1330" y="2729034"/>
            <a:ext cx="3290888" cy="2956353"/>
          </a:xfrm>
          <a:prstGeom prst="rect">
            <a:avLst/>
          </a:prstGeom>
        </p:spPr>
      </p:pic>
      <p:pic>
        <p:nvPicPr>
          <p:cNvPr id="8" name="oldweather">
            <a:hlinkClick r:id="" action="ppaction://media"/>
            <a:extLst>
              <a:ext uri="{FF2B5EF4-FFF2-40B4-BE49-F238E27FC236}">
                <a16:creationId xmlns:a16="http://schemas.microsoft.com/office/drawing/2014/main" id="{5B8BCE3D-DB4A-4FB9-BDE5-407857F565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352504" y="3544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8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1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5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incorrect1">
            <a:hlinkClick r:id="" action="ppaction://media"/>
            <a:extLst>
              <a:ext uri="{FF2B5EF4-FFF2-40B4-BE49-F238E27FC236}">
                <a16:creationId xmlns:a16="http://schemas.microsoft.com/office/drawing/2014/main" id="{EDC3293A-5480-4A24-B293-E0A7AA4971D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89809" y="4935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1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FF33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２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ここは、どこでしょうか？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94776" y="2258711"/>
            <a:ext cx="2954655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交番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775" y="3579714"/>
            <a:ext cx="5724645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けいさつしょ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94775" y="4900717"/>
            <a:ext cx="3647152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市役所</a:t>
            </a:r>
          </a:p>
        </p:txBody>
      </p:sp>
      <p:pic>
        <p:nvPicPr>
          <p:cNvPr id="15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90A50F7F-8FB8-4002-A9D0-271DBD7FCAE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608" y="5519247"/>
            <a:ext cx="609600" cy="609600"/>
          </a:xfrm>
          <a:prstGeom prst="rect">
            <a:avLst/>
          </a:prstGeom>
        </p:spPr>
      </p:pic>
      <p:pic>
        <p:nvPicPr>
          <p:cNvPr id="2050" name="Picture 2" descr="警察署">
            <a:extLst>
              <a:ext uri="{FF2B5EF4-FFF2-40B4-BE49-F238E27FC236}">
                <a16:creationId xmlns:a16="http://schemas.microsoft.com/office/drawing/2014/main" id="{B64D9138-4D74-4E59-B814-DE6EFFF7A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819" y="2543838"/>
            <a:ext cx="3335828" cy="286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76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rgbClr val="FF505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答え：けいさつしょ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 descr="アパートの駐車場&#10;&#10;自動的に生成された説明">
            <a:extLst>
              <a:ext uri="{FF2B5EF4-FFF2-40B4-BE49-F238E27FC236}">
                <a16:creationId xmlns:a16="http://schemas.microsoft.com/office/drawing/2014/main" id="{B40D2296-91D4-47DB-8FE8-20908F0F2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7950" y="2343742"/>
            <a:ext cx="5673634" cy="4255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テキスト ボックス 9">
            <a:hlinkClick r:id="rId5" action="ppaction://hlinksldjump"/>
            <a:extLst>
              <a:ext uri="{FF2B5EF4-FFF2-40B4-BE49-F238E27FC236}">
                <a16:creationId xmlns:a16="http://schemas.microsoft.com/office/drawing/2014/main" id="{DCF9EF5D-E7AA-49B5-95FB-138B4902B044}"/>
              </a:ext>
            </a:extLst>
          </p:cNvPr>
          <p:cNvSpPr txBox="1"/>
          <p:nvPr/>
        </p:nvSpPr>
        <p:spPr>
          <a:xfrm>
            <a:off x="896269" y="6127375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2" name="correct2">
            <a:hlinkClick r:id="" action="ppaction://media"/>
            <a:extLst>
              <a:ext uri="{FF2B5EF4-FFF2-40B4-BE49-F238E27FC236}">
                <a16:creationId xmlns:a16="http://schemas.microsoft.com/office/drawing/2014/main" id="{5F30A527-EEFF-41CF-8ACB-33B5F2E138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1" name="Picture 2" descr="警察署">
            <a:extLst>
              <a:ext uri="{FF2B5EF4-FFF2-40B4-BE49-F238E27FC236}">
                <a16:creationId xmlns:a16="http://schemas.microsoft.com/office/drawing/2014/main" id="{78E7D8BA-A6A0-4641-91DD-2BB5C54BA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382" y="3544210"/>
            <a:ext cx="2421158" cy="207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35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100000">
              <a:schemeClr val="bg2">
                <a:shade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B56CED6-ACD4-43B1-BE53-1B579E8C6E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451061-F85B-40DB-92DA-1FD61C70C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1F836F1-51D4-4090-8E0D-97877F036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E33292-50BA-4AED-A315-7A6ADB4B1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8A4B56A-28BF-494A-B9A0-7212483E8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5EE248-87D5-4C83-A97D-C1754B546D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822" y="962902"/>
            <a:ext cx="4087178" cy="2380828"/>
          </a:xfrm>
          <a:prstGeom prst="rect">
            <a:avLst/>
          </a:prstGeom>
        </p:spPr>
        <p:txBody>
          <a:bodyPr vert="horz" lIns="91440" tIns="45720" rIns="91440" bIns="0" rtlCol="0" anchor="b">
            <a:prstTxWarp prst="textPlain">
              <a:avLst/>
            </a:prstTxWarp>
            <a:norm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ja-JP" altLang="en-US" sz="4800">
                <a:ln w="12700" cmpd="sng">
                  <a:solidFill>
                    <a:srgbClr val="002060"/>
                  </a:solidFill>
                  <a:prstDash val="solid"/>
                </a:ln>
              </a:rPr>
              <a:t>残念</a:t>
            </a:r>
            <a:r>
              <a:rPr lang="en-US" altLang="ja-JP" sz="4800">
                <a:ln w="12700" cmpd="sng">
                  <a:solidFill>
                    <a:srgbClr val="002060"/>
                  </a:solidFill>
                  <a:prstDash val="solid"/>
                </a:ln>
              </a:rPr>
              <a:t>…</a:t>
            </a:r>
            <a:r>
              <a:rPr kumimoji="1" lang="ja-JP" altLang="en-US" sz="4800">
                <a:ln w="12700" cmpd="sng">
                  <a:solidFill>
                    <a:srgbClr val="002060"/>
                  </a:solidFill>
                  <a:prstDash val="solid"/>
                </a:ln>
              </a:rPr>
              <a:t>　</a:t>
            </a:r>
            <a:endParaRPr lang="en-US" altLang="ja-JP" sz="4800">
              <a:ln w="12700" cmpd="sng">
                <a:solidFill>
                  <a:srgbClr val="002060"/>
                </a:solidFill>
                <a:prstDash val="solid"/>
              </a:ln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D73BF24-D1F3-4181-8C60-4EA9D4CED5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75829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図 6" descr="座る, テーブル, 女性, ホワイト が含まれている画像&#10;&#10;自動的に生成された説明">
            <a:extLst>
              <a:ext uri="{FF2B5EF4-FFF2-40B4-BE49-F238E27FC236}">
                <a16:creationId xmlns:a16="http://schemas.microsoft.com/office/drawing/2014/main" id="{13CD2149-7875-424C-8CB2-24D8F8BC43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8098" y="223148"/>
            <a:ext cx="4019056" cy="31449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A52E10F-3348-4997-8FD3-E6389D5621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D381074-0101-41BB-98A9-EE3DC457C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hlinkClick r:id="rId6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  <a:endParaRPr kumimoji="1" lang="ja-JP" altLang="en-US" sz="4800">
              <a:solidFill>
                <a:srgbClr val="00206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>
              <a:spcAft>
                <a:spcPts val="600"/>
              </a:spcAft>
            </a:pPr>
            <a:endParaRPr kumimoji="1" lang="ja-JP" altLang="en-US"/>
          </a:p>
        </p:txBody>
      </p:sp>
      <p:sp>
        <p:nvSpPr>
          <p:cNvPr id="6" name="テキスト ボックス 5">
            <a:hlinkClick r:id="rId7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spcAft>
                <a:spcPts val="600"/>
              </a:spcAft>
            </a:pPr>
            <a:endParaRPr kumimoji="1" lang="ja-JP" altLang="en-US" dirty="0"/>
          </a:p>
        </p:txBody>
      </p:sp>
      <p:pic>
        <p:nvPicPr>
          <p:cNvPr id="15" name="incorrect1">
            <a:hlinkClick r:id="" action="ppaction://media"/>
            <a:extLst>
              <a:ext uri="{FF2B5EF4-FFF2-40B4-BE49-F238E27FC236}">
                <a16:creationId xmlns:a16="http://schemas.microsoft.com/office/drawing/2014/main" id="{1DE87F1F-B385-4E18-87AA-7997F9C287E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09558" y="55552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3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FF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３．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94774" y="2247920"/>
            <a:ext cx="5032148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はく物かん</a:t>
            </a:r>
          </a:p>
        </p:txBody>
      </p:sp>
      <p:sp>
        <p:nvSpPr>
          <p:cNvPr id="8" name="正方形/長方形 7">
            <a:hlinkClick r:id="rId4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774" y="3627524"/>
            <a:ext cx="5724645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cap="none" spc="0" dirty="0" err="1">
                <a:ln/>
                <a:solidFill>
                  <a:schemeClr val="bg1"/>
                </a:solidFill>
                <a:effectLst/>
              </a:rPr>
              <a:t>ろう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人ホーム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94774" y="4937736"/>
            <a:ext cx="4339651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cap="none" spc="0" dirty="0" err="1">
                <a:ln/>
                <a:solidFill>
                  <a:schemeClr val="bg1"/>
                </a:solidFill>
                <a:effectLst/>
              </a:rPr>
              <a:t>びょう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院</a:t>
            </a:r>
          </a:p>
        </p:txBody>
      </p:sp>
      <p:pic>
        <p:nvPicPr>
          <p:cNvPr id="11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B02FEE93-6B78-4B4B-A3A6-ADBE832709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3794" y="5276383"/>
            <a:ext cx="609600" cy="609600"/>
          </a:xfrm>
          <a:prstGeom prst="rect">
            <a:avLst/>
          </a:prstGeom>
        </p:spPr>
      </p:pic>
      <p:pic>
        <p:nvPicPr>
          <p:cNvPr id="4098" name="Picture 2" descr="病院">
            <a:extLst>
              <a:ext uri="{FF2B5EF4-FFF2-40B4-BE49-F238E27FC236}">
                <a16:creationId xmlns:a16="http://schemas.microsoft.com/office/drawing/2014/main" id="{E36AC22C-C953-4D8C-ACA1-12D64D6F04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074" y="2456194"/>
            <a:ext cx="2991213" cy="256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88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  <a:r>
              <a:rPr kumimoji="1" lang="ja-JP" altLang="en-US" sz="48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びょう</a:t>
            </a:r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院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9218" name="Picture 2" descr="病院概要 ｜ 病院概要 ｜ 鳥取赤十字病院公式ホームページ">
            <a:hlinkClick r:id="rId4"/>
            <a:extLst>
              <a:ext uri="{FF2B5EF4-FFF2-40B4-BE49-F238E27FC236}">
                <a16:creationId xmlns:a16="http://schemas.microsoft.com/office/drawing/2014/main" id="{54B87F3B-08A3-461A-8D6D-06BDA672F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99" y="2970005"/>
            <a:ext cx="6491633" cy="3723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hlinkClick r:id="rId6" action="ppaction://hlinksldjump"/>
            <a:extLst>
              <a:ext uri="{FF2B5EF4-FFF2-40B4-BE49-F238E27FC236}">
                <a16:creationId xmlns:a16="http://schemas.microsoft.com/office/drawing/2014/main" id="{702AB76F-0276-43A5-AEF8-27C2DEB705C5}"/>
              </a:ext>
            </a:extLst>
          </p:cNvPr>
          <p:cNvSpPr txBox="1"/>
          <p:nvPr/>
        </p:nvSpPr>
        <p:spPr>
          <a:xfrm>
            <a:off x="970202" y="6034288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3" name="correct2">
            <a:hlinkClick r:id="" action="ppaction://media"/>
            <a:extLst>
              <a:ext uri="{FF2B5EF4-FFF2-40B4-BE49-F238E27FC236}">
                <a16:creationId xmlns:a16="http://schemas.microsoft.com/office/drawing/2014/main" id="{60FBBEF1-85D3-4066-B13E-F813BA4E67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0" name="Picture 2" descr="病院">
            <a:extLst>
              <a:ext uri="{FF2B5EF4-FFF2-40B4-BE49-F238E27FC236}">
                <a16:creationId xmlns:a16="http://schemas.microsoft.com/office/drawing/2014/main" id="{7014A48E-D25B-473D-9160-CBA2B45A3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726" y="3675018"/>
            <a:ext cx="2220686" cy="190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75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1728</TotalTime>
  <Words>417</Words>
  <Application>Microsoft Office PowerPoint</Application>
  <PresentationFormat>ワイド画面</PresentationFormat>
  <Paragraphs>109</Paragraphs>
  <Slides>32</Slides>
  <Notes>0</Notes>
  <HiddenSlides>0</HiddenSlides>
  <MMClips>32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9" baseType="lpstr">
      <vt:lpstr>HGP創英角ｺﾞｼｯｸUB</vt:lpstr>
      <vt:lpstr>HGP創英角ﾎﾟｯﾌﾟ体</vt:lpstr>
      <vt:lpstr>HGS創英角ｺﾞｼｯｸUB</vt:lpstr>
      <vt:lpstr>HG行書体</vt:lpstr>
      <vt:lpstr>Arial</vt:lpstr>
      <vt:lpstr>Palatino Linotype</vt:lpstr>
      <vt:lpstr>ギャラリー</vt:lpstr>
      <vt:lpstr>地図記号 クイズ</vt:lpstr>
      <vt:lpstr>１．　ここは、どこでしょうか？</vt:lpstr>
      <vt:lpstr>PowerPoint プレゼンテーション</vt:lpstr>
      <vt:lpstr>残念…　</vt:lpstr>
      <vt:lpstr>２．　ここは、どこでしょうか？</vt:lpstr>
      <vt:lpstr>PowerPoint プレゼンテーション</vt:lpstr>
      <vt:lpstr>残念…　</vt:lpstr>
      <vt:lpstr>３．　ここは、どこでしょうか？</vt:lpstr>
      <vt:lpstr>PowerPoint プレゼンテーション</vt:lpstr>
      <vt:lpstr>残念…　</vt:lpstr>
      <vt:lpstr>４．　ここは、どこでしょうか？</vt:lpstr>
      <vt:lpstr>PowerPoint プレゼンテーション</vt:lpstr>
      <vt:lpstr>残念…　</vt:lpstr>
      <vt:lpstr>５．　ここは、どこでしょうか？</vt:lpstr>
      <vt:lpstr>PowerPoint プレゼンテーション</vt:lpstr>
      <vt:lpstr>残念…　</vt:lpstr>
      <vt:lpstr>６．　ここは、どこでしょうか？</vt:lpstr>
      <vt:lpstr>PowerPoint プレゼンテーション</vt:lpstr>
      <vt:lpstr>残念…　</vt:lpstr>
      <vt:lpstr>７．　ここは、どこでしょうか？</vt:lpstr>
      <vt:lpstr>PowerPoint プレゼンテーション</vt:lpstr>
      <vt:lpstr>残念…　</vt:lpstr>
      <vt:lpstr>８．　交番は、どれでしょうか？</vt:lpstr>
      <vt:lpstr>PowerPoint プレゼンテーション</vt:lpstr>
      <vt:lpstr>残念…　</vt:lpstr>
      <vt:lpstr>９．　寺は、どれでしょうか？</vt:lpstr>
      <vt:lpstr>PowerPoint プレゼンテーション</vt:lpstr>
      <vt:lpstr>残念…　</vt:lpstr>
      <vt:lpstr>１０．　市役所は、どれでしょうか？</vt:lpstr>
      <vt:lpstr>PowerPoint プレゼンテーション</vt:lpstr>
      <vt:lpstr>残念…　</vt:lpstr>
      <vt:lpstr>よくがんばりました！！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地図記号 クイズ</dc:title>
  <dc:creator>Owner</dc:creator>
  <cp:lastModifiedBy>Owner</cp:lastModifiedBy>
  <cp:revision>36</cp:revision>
  <dcterms:created xsi:type="dcterms:W3CDTF">2020-04-28T08:57:05Z</dcterms:created>
  <dcterms:modified xsi:type="dcterms:W3CDTF">2020-05-09T02:00:25Z</dcterms:modified>
</cp:coreProperties>
</file>