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土屋 秀人" initials="土屋" lastIdx="1" clrIdx="0">
    <p:extLst>
      <p:ext uri="{19B8F6BF-5375-455C-9EA6-DF929625EA0E}">
        <p15:presenceInfo xmlns:p15="http://schemas.microsoft.com/office/powerpoint/2012/main" userId="S-1-5-21-553513396-1134895694-3555194920-1176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6C9A-417C-4042-89DD-69300070C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A782FC-3EB4-4F0E-A8E1-AF8B8774E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9E2B43-0B78-41EB-B7B9-2DB10A5BD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CABEBF-8830-44A4-BB9C-A4117B61C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957656-9B5C-4CE7-8328-1EC50E62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456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B84E2C-4B77-47CC-B513-9CAAAB926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5F0F83-94BF-4C8D-A534-083B805A2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8BF86C-E2D7-44D6-A467-35766877F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6A69EA-16A8-496C-A822-0A8617826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515F37-EC3E-4605-9703-BCE21F75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78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EF6565-04D4-415E-8170-0809C6054D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33BA5D-D183-4ACB-AEC3-EA56976DA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ABDC0E-BF05-4353-8C52-A08C65DC7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B273E2-2D98-4B67-8E43-62FE23BF5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36CE0F-AC37-4493-8A64-A794AADD2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07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18349F-62FA-4FE5-ADA2-45059E99D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401221-99D6-4A98-92F7-1523F63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2C3E99-1AD4-4E5E-926B-C7ADF55ED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8D4F14-7317-4A27-B339-AF88DC08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08FBB-0625-4CD3-AA46-237948A1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45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CC5235-16F7-4564-BDFA-158F89ED3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E20F15-F81B-4C15-8A20-0748197EA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673818-D0E9-4301-8988-F1378DB8C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5C8F43-B751-45EC-BC67-02D696E47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5622A3-EFD7-4619-A820-BDEB2911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7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96E17D-8A1A-4D0C-BA3C-B3C0AF79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57BB3C-AA49-4646-AB4B-458FE8546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B2FD00-C192-4C7D-83F9-AA5DE8655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FB832B-082D-4616-BB1B-D69F9F853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3670204-4716-4CD5-8A7E-454FCE4D1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DE4EFF-0FAF-448A-9ECA-BCC41B762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622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E48FE-5DDB-4E2B-BF9F-93DCED651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90245A-4F84-4993-BBE2-9AF342B6D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5BA9C2-2983-42EC-AA51-E612A5419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16BA624-A73C-42D9-8F65-D8AE07ACA5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DA9612-21DA-4EF8-8E50-3B18BB81B5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E943F-3B70-416F-99C1-3534C3E59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62C897-BF59-48F5-8558-EB299A143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98C674-40AD-4F3D-931E-6D4422CBB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25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09010-9825-420A-9673-48AE3DAF8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5593F7-0734-4E29-9459-15567A1C5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8BA31B-AF58-459B-989E-76E62BA7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0E7020-B5B4-46DE-A41B-181BA1A2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15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A9D544E-13C1-4DAD-85AB-15B515EC7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0189BEC-CA21-49D2-A58E-413721D8B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C6BAD4-D9D0-4F6F-9B8C-30A8DA25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47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8D06F8-AFF2-42C5-B441-9660D32D3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806AC2-8979-4B09-9C65-453427267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1C5FFC-9D5B-42DD-8875-26CE921C16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C09489-C4FD-49C1-A787-969CB3FA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C15765-0D32-4C12-B23B-16C895DD3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CE624E-8B21-40F4-89B1-E7052D5B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82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3490A-C97A-4B31-80F7-F2098D0C4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987F554-B96D-43A4-8244-65D7651E3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DF1956-9B4D-4949-985C-ED767E799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C3214-F9B8-40AF-93CD-1B0315A76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2B5D8C-708D-4B1E-A238-8A5BE8D1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1D023A-3F05-470C-A358-D445D66A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773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28EFAA9-AEA1-46D8-BB11-C85DBAD5D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818144-FE0F-4058-B08E-2D92790D6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E753DD-262C-4C6C-9029-1277AEE19A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A30C-BFB7-4E29-A259-7C310DBE7E69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32F3B-60DA-4A33-987B-5678DD347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EB87B3-18BA-4806-9A4B-667F655DF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1C4F-3187-4D48-BD4F-0B4498201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64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028A08-9C6F-4AF6-8B51-AE4CCD2E87F2}"/>
              </a:ext>
            </a:extLst>
          </p:cNvPr>
          <p:cNvSpPr/>
          <p:nvPr/>
        </p:nvSpPr>
        <p:spPr>
          <a:xfrm>
            <a:off x="618067" y="3814619"/>
            <a:ext cx="10862733" cy="2453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AE3D0C5-969A-4277-B460-8DF86A201B48}"/>
              </a:ext>
            </a:extLst>
          </p:cNvPr>
          <p:cNvSpPr txBox="1"/>
          <p:nvPr/>
        </p:nvSpPr>
        <p:spPr>
          <a:xfrm>
            <a:off x="737810" y="3917746"/>
            <a:ext cx="1062324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１年　入学式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花曇りの空の下、桜に見守られながら入学式が行われました</a:t>
            </a:r>
            <a:r>
              <a:rPr lang="ja-JP" altLang="en-US" sz="2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。少し大きく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見えるランドセルとともに、緊張と期待の面持ちで歩む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年生たち。「はい！」というまっすぐな返事に、会場がやさしく微笑みます。今日の一歩が、未来へ続くかけがえのない一歩となりますように。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19B0518-D24F-45E9-8DD3-ABB5F3D33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47" y="441478"/>
            <a:ext cx="2386853" cy="318247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CA73E67-8E1A-47C5-8881-2628FB5CB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744" y="394482"/>
            <a:ext cx="6905562" cy="322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4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ICT　シエンイン</dc:creator>
  <cp:lastModifiedBy>土屋 秀人</cp:lastModifiedBy>
  <cp:revision>8</cp:revision>
  <dcterms:created xsi:type="dcterms:W3CDTF">2025-02-27T05:24:35Z</dcterms:created>
  <dcterms:modified xsi:type="dcterms:W3CDTF">2025-04-07T09:29:37Z</dcterms:modified>
</cp:coreProperties>
</file>